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9" r:id="rId2"/>
    <p:sldId id="256" r:id="rId3"/>
    <p:sldId id="286" r:id="rId4"/>
    <p:sldId id="257" r:id="rId5"/>
    <p:sldId id="260" r:id="rId6"/>
    <p:sldId id="266" r:id="rId7"/>
    <p:sldId id="279" r:id="rId8"/>
    <p:sldId id="280" r:id="rId9"/>
    <p:sldId id="293" r:id="rId10"/>
    <p:sldId id="291" r:id="rId11"/>
    <p:sldId id="267" r:id="rId12"/>
    <p:sldId id="262" r:id="rId13"/>
    <p:sldId id="292" r:id="rId14"/>
    <p:sldId id="263" r:id="rId15"/>
    <p:sldId id="274" r:id="rId16"/>
    <p:sldId id="290" r:id="rId17"/>
    <p:sldId id="259" r:id="rId18"/>
    <p:sldId id="283" r:id="rId19"/>
    <p:sldId id="288" r:id="rId20"/>
    <p:sldId id="294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57" autoAdjust="0"/>
  </p:normalViewPr>
  <p:slideViewPr>
    <p:cSldViewPr snapToGrid="0">
      <p:cViewPr varScale="1">
        <p:scale>
          <a:sx n="56" d="100"/>
          <a:sy n="56" d="100"/>
        </p:scale>
        <p:origin x="10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3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3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1FBA75-2A01-459A-89B0-F425CD115FA8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5853AF-90BE-4312-BFEA-03A7EAFE1F2C}">
      <dgm:prSet/>
      <dgm:spPr/>
      <dgm:t>
        <a:bodyPr/>
        <a:lstStyle/>
        <a:p>
          <a:r>
            <a:rPr lang="en-US" b="0" i="0" dirty="0"/>
            <a:t>Panels were usually shipped three times each year to 42 sites.</a:t>
          </a:r>
          <a:endParaRPr lang="en-US" dirty="0"/>
        </a:p>
      </dgm:t>
    </dgm:pt>
    <dgm:pt modelId="{921DA816-A5BE-4C26-B3B5-7F301A54A987}" type="parTrans" cxnId="{3040F777-80A3-4C8D-A943-138BA9F66BCE}">
      <dgm:prSet/>
      <dgm:spPr/>
      <dgm:t>
        <a:bodyPr/>
        <a:lstStyle/>
        <a:p>
          <a:endParaRPr lang="en-US"/>
        </a:p>
      </dgm:t>
    </dgm:pt>
    <dgm:pt modelId="{64CF0A97-5264-40DD-BB1A-4AE17D3CB90C}" type="sibTrans" cxnId="{3040F777-80A3-4C8D-A943-138BA9F66BCE}">
      <dgm:prSet/>
      <dgm:spPr/>
      <dgm:t>
        <a:bodyPr/>
        <a:lstStyle/>
        <a:p>
          <a:endParaRPr lang="en-US"/>
        </a:p>
      </dgm:t>
    </dgm:pt>
    <dgm:pt modelId="{C05F7F3F-34E4-40D8-BA76-A13D34C56ED2}">
      <dgm:prSet/>
      <dgm:spPr/>
      <dgm:t>
        <a:bodyPr/>
        <a:lstStyle/>
        <a:p>
          <a:r>
            <a:rPr lang="en-US" b="0" i="0"/>
            <a:t>Data collection, analysis, and generation of reports were done manually.</a:t>
          </a:r>
          <a:endParaRPr lang="en-US"/>
        </a:p>
      </dgm:t>
    </dgm:pt>
    <dgm:pt modelId="{8CCC2A22-B396-4BA5-B3AE-C61274FE2360}" type="parTrans" cxnId="{74BC2DCA-6C40-48CC-852E-CED1F8232682}">
      <dgm:prSet/>
      <dgm:spPr/>
      <dgm:t>
        <a:bodyPr/>
        <a:lstStyle/>
        <a:p>
          <a:endParaRPr lang="en-US"/>
        </a:p>
      </dgm:t>
    </dgm:pt>
    <dgm:pt modelId="{7BB6DD12-4CF8-46CF-B0BB-A0DC30C846C4}" type="sibTrans" cxnId="{74BC2DCA-6C40-48CC-852E-CED1F8232682}">
      <dgm:prSet/>
      <dgm:spPr/>
      <dgm:t>
        <a:bodyPr/>
        <a:lstStyle/>
        <a:p>
          <a:endParaRPr lang="en-US"/>
        </a:p>
      </dgm:t>
    </dgm:pt>
    <dgm:pt modelId="{FB9BA88A-798A-4DB9-BBEB-41654E752C34}">
      <dgm:prSet/>
      <dgm:spPr/>
      <dgm:t>
        <a:bodyPr/>
        <a:lstStyle/>
        <a:p>
          <a:r>
            <a:rPr lang="en-US" b="0" i="0"/>
            <a:t>This was very labor intensive, about three weeks after the event to reporting.</a:t>
          </a:r>
          <a:endParaRPr lang="en-US"/>
        </a:p>
      </dgm:t>
    </dgm:pt>
    <dgm:pt modelId="{A5E54450-449A-42A2-9F70-A31BE20B05DC}" type="parTrans" cxnId="{F49B86D3-0376-4F3E-935A-69D000E85C82}">
      <dgm:prSet/>
      <dgm:spPr/>
      <dgm:t>
        <a:bodyPr/>
        <a:lstStyle/>
        <a:p>
          <a:endParaRPr lang="en-US"/>
        </a:p>
      </dgm:t>
    </dgm:pt>
    <dgm:pt modelId="{DBAE2E9D-09E6-4EB1-8815-D9A3905767DC}" type="sibTrans" cxnId="{F49B86D3-0376-4F3E-935A-69D000E85C82}">
      <dgm:prSet/>
      <dgm:spPr/>
      <dgm:t>
        <a:bodyPr/>
        <a:lstStyle/>
        <a:p>
          <a:endParaRPr lang="en-US"/>
        </a:p>
      </dgm:t>
    </dgm:pt>
    <dgm:pt modelId="{BB9343A6-0F47-4462-851B-37AADD118649}">
      <dgm:prSet/>
      <dgm:spPr/>
      <dgm:t>
        <a:bodyPr/>
        <a:lstStyle/>
        <a:p>
          <a:r>
            <a:rPr lang="en-US" b="0" i="0"/>
            <a:t>There were some late submissions and misplaced result sheets. </a:t>
          </a:r>
          <a:endParaRPr lang="en-US"/>
        </a:p>
      </dgm:t>
    </dgm:pt>
    <dgm:pt modelId="{AF9C3CF0-7F4D-4097-9DEA-890A2AD0C9F8}" type="parTrans" cxnId="{FB515329-8CD9-42E2-98B3-33FAC9DC707E}">
      <dgm:prSet/>
      <dgm:spPr/>
      <dgm:t>
        <a:bodyPr/>
        <a:lstStyle/>
        <a:p>
          <a:endParaRPr lang="en-US"/>
        </a:p>
      </dgm:t>
    </dgm:pt>
    <dgm:pt modelId="{BD319579-CAFE-4121-AE5A-DD9C3869BAA8}" type="sibTrans" cxnId="{FB515329-8CD9-42E2-98B3-33FAC9DC707E}">
      <dgm:prSet/>
      <dgm:spPr/>
      <dgm:t>
        <a:bodyPr/>
        <a:lstStyle/>
        <a:p>
          <a:endParaRPr lang="en-US"/>
        </a:p>
      </dgm:t>
    </dgm:pt>
    <dgm:pt modelId="{AED4B77A-4A0A-43BB-8034-6996819C2A90}">
      <dgm:prSet/>
      <dgm:spPr/>
      <dgm:t>
        <a:bodyPr/>
        <a:lstStyle/>
        <a:p>
          <a:r>
            <a:rPr lang="en-US" b="0" i="0" dirty="0"/>
            <a:t>The Quality Coordinator had to make many reminder phone calls.</a:t>
          </a:r>
          <a:endParaRPr lang="en-US" dirty="0"/>
        </a:p>
      </dgm:t>
    </dgm:pt>
    <dgm:pt modelId="{BD707DDA-1F18-485E-9C41-5E87A4B2DCCE}" type="parTrans" cxnId="{881084D7-C2C2-4DE8-87EE-04A180608B32}">
      <dgm:prSet/>
      <dgm:spPr/>
      <dgm:t>
        <a:bodyPr/>
        <a:lstStyle/>
        <a:p>
          <a:endParaRPr lang="en-US"/>
        </a:p>
      </dgm:t>
    </dgm:pt>
    <dgm:pt modelId="{52851E32-0184-41B4-BEC3-E4CFB40B3FDA}" type="sibTrans" cxnId="{881084D7-C2C2-4DE8-87EE-04A180608B32}">
      <dgm:prSet/>
      <dgm:spPr/>
      <dgm:t>
        <a:bodyPr/>
        <a:lstStyle/>
        <a:p>
          <a:endParaRPr lang="en-US"/>
        </a:p>
      </dgm:t>
    </dgm:pt>
    <dgm:pt modelId="{3D7986F6-53FB-4F12-B899-BD3402195B3F}">
      <dgm:prSet/>
      <dgm:spPr/>
      <dgm:t>
        <a:bodyPr/>
        <a:lstStyle/>
        <a:p>
          <a:r>
            <a:rPr lang="en-US" b="0" i="0" dirty="0"/>
            <a:t>Unable to meet reporting TAT.</a:t>
          </a:r>
          <a:endParaRPr lang="en-US" dirty="0"/>
        </a:p>
      </dgm:t>
    </dgm:pt>
    <dgm:pt modelId="{F9957CD0-2476-48CD-B7AA-DD4C1EFCABE6}" type="sibTrans" cxnId="{3F4A8CC2-5D68-4B04-82B6-DF4035B1156D}">
      <dgm:prSet/>
      <dgm:spPr/>
      <dgm:t>
        <a:bodyPr/>
        <a:lstStyle/>
        <a:p>
          <a:endParaRPr lang="en-US"/>
        </a:p>
      </dgm:t>
    </dgm:pt>
    <dgm:pt modelId="{2A30FC28-C598-4BF0-B384-C1A9A3C76970}" type="parTrans" cxnId="{3F4A8CC2-5D68-4B04-82B6-DF4035B1156D}">
      <dgm:prSet/>
      <dgm:spPr/>
      <dgm:t>
        <a:bodyPr/>
        <a:lstStyle/>
        <a:p>
          <a:endParaRPr lang="en-US"/>
        </a:p>
      </dgm:t>
    </dgm:pt>
    <dgm:pt modelId="{EDB2E3A6-B97E-4520-B8FF-6BFB03A44EA6}" type="pres">
      <dgm:prSet presAssocID="{D91FBA75-2A01-459A-89B0-F425CD115FA8}" presName="Name0" presStyleCnt="0">
        <dgm:presLayoutVars>
          <dgm:dir/>
          <dgm:resizeHandles val="exact"/>
        </dgm:presLayoutVars>
      </dgm:prSet>
      <dgm:spPr/>
    </dgm:pt>
    <dgm:pt modelId="{DF3BC65A-1E89-490A-BBB7-BC7F2C37B0AF}" type="pres">
      <dgm:prSet presAssocID="{4D5853AF-90BE-4312-BFEA-03A7EAFE1F2C}" presName="node" presStyleLbl="node1" presStyleIdx="0" presStyleCnt="6">
        <dgm:presLayoutVars>
          <dgm:bulletEnabled val="1"/>
        </dgm:presLayoutVars>
      </dgm:prSet>
      <dgm:spPr/>
    </dgm:pt>
    <dgm:pt modelId="{20F362BA-C40B-4E6F-973E-0318A28BA792}" type="pres">
      <dgm:prSet presAssocID="{64CF0A97-5264-40DD-BB1A-4AE17D3CB90C}" presName="sibTrans" presStyleLbl="sibTrans1D1" presStyleIdx="0" presStyleCnt="5"/>
      <dgm:spPr/>
    </dgm:pt>
    <dgm:pt modelId="{B5701D78-A56D-40C5-83F1-8084A84A8842}" type="pres">
      <dgm:prSet presAssocID="{64CF0A97-5264-40DD-BB1A-4AE17D3CB90C}" presName="connectorText" presStyleLbl="sibTrans1D1" presStyleIdx="0" presStyleCnt="5"/>
      <dgm:spPr/>
    </dgm:pt>
    <dgm:pt modelId="{6645E24D-0F4E-4ED8-A2E6-0BF204DA5631}" type="pres">
      <dgm:prSet presAssocID="{C05F7F3F-34E4-40D8-BA76-A13D34C56ED2}" presName="node" presStyleLbl="node1" presStyleIdx="1" presStyleCnt="6">
        <dgm:presLayoutVars>
          <dgm:bulletEnabled val="1"/>
        </dgm:presLayoutVars>
      </dgm:prSet>
      <dgm:spPr/>
    </dgm:pt>
    <dgm:pt modelId="{48C6CE87-03C0-4D96-B133-F3D59315D9C0}" type="pres">
      <dgm:prSet presAssocID="{7BB6DD12-4CF8-46CF-B0BB-A0DC30C846C4}" presName="sibTrans" presStyleLbl="sibTrans1D1" presStyleIdx="1" presStyleCnt="5"/>
      <dgm:spPr/>
    </dgm:pt>
    <dgm:pt modelId="{3CB806EC-809A-4282-9FAC-1C51AA3DD1A4}" type="pres">
      <dgm:prSet presAssocID="{7BB6DD12-4CF8-46CF-B0BB-A0DC30C846C4}" presName="connectorText" presStyleLbl="sibTrans1D1" presStyleIdx="1" presStyleCnt="5"/>
      <dgm:spPr/>
    </dgm:pt>
    <dgm:pt modelId="{5070F5AD-2D3D-4447-AD0E-9A70F6725E2D}" type="pres">
      <dgm:prSet presAssocID="{FB9BA88A-798A-4DB9-BBEB-41654E752C34}" presName="node" presStyleLbl="node1" presStyleIdx="2" presStyleCnt="6">
        <dgm:presLayoutVars>
          <dgm:bulletEnabled val="1"/>
        </dgm:presLayoutVars>
      </dgm:prSet>
      <dgm:spPr/>
    </dgm:pt>
    <dgm:pt modelId="{C59B5ABA-E666-41E4-A7C7-A682F244DE0C}" type="pres">
      <dgm:prSet presAssocID="{DBAE2E9D-09E6-4EB1-8815-D9A3905767DC}" presName="sibTrans" presStyleLbl="sibTrans1D1" presStyleIdx="2" presStyleCnt="5"/>
      <dgm:spPr/>
    </dgm:pt>
    <dgm:pt modelId="{FEB7483D-9081-4244-925F-0FB9A08FA1AD}" type="pres">
      <dgm:prSet presAssocID="{DBAE2E9D-09E6-4EB1-8815-D9A3905767DC}" presName="connectorText" presStyleLbl="sibTrans1D1" presStyleIdx="2" presStyleCnt="5"/>
      <dgm:spPr/>
    </dgm:pt>
    <dgm:pt modelId="{1B281ADD-B83B-4222-90D9-D1B3DE854775}" type="pres">
      <dgm:prSet presAssocID="{BB9343A6-0F47-4462-851B-37AADD118649}" presName="node" presStyleLbl="node1" presStyleIdx="3" presStyleCnt="6">
        <dgm:presLayoutVars>
          <dgm:bulletEnabled val="1"/>
        </dgm:presLayoutVars>
      </dgm:prSet>
      <dgm:spPr/>
    </dgm:pt>
    <dgm:pt modelId="{337870AF-6339-4FB7-8749-27F53B31D084}" type="pres">
      <dgm:prSet presAssocID="{BD319579-CAFE-4121-AE5A-DD9C3869BAA8}" presName="sibTrans" presStyleLbl="sibTrans1D1" presStyleIdx="3" presStyleCnt="5"/>
      <dgm:spPr/>
    </dgm:pt>
    <dgm:pt modelId="{230F4EFF-BC71-46BC-B500-52A2F4C63F09}" type="pres">
      <dgm:prSet presAssocID="{BD319579-CAFE-4121-AE5A-DD9C3869BAA8}" presName="connectorText" presStyleLbl="sibTrans1D1" presStyleIdx="3" presStyleCnt="5"/>
      <dgm:spPr/>
    </dgm:pt>
    <dgm:pt modelId="{A86BEB54-99C3-41B4-8758-AE814A83A17A}" type="pres">
      <dgm:prSet presAssocID="{AED4B77A-4A0A-43BB-8034-6996819C2A90}" presName="node" presStyleLbl="node1" presStyleIdx="4" presStyleCnt="6">
        <dgm:presLayoutVars>
          <dgm:bulletEnabled val="1"/>
        </dgm:presLayoutVars>
      </dgm:prSet>
      <dgm:spPr/>
    </dgm:pt>
    <dgm:pt modelId="{B4656B6E-1453-4CD8-AF8A-9B311445B1E7}" type="pres">
      <dgm:prSet presAssocID="{52851E32-0184-41B4-BEC3-E4CFB40B3FDA}" presName="sibTrans" presStyleLbl="sibTrans1D1" presStyleIdx="4" presStyleCnt="5"/>
      <dgm:spPr/>
    </dgm:pt>
    <dgm:pt modelId="{B6A3AB43-7519-4F63-A83A-14B8DE8C53A8}" type="pres">
      <dgm:prSet presAssocID="{52851E32-0184-41B4-BEC3-E4CFB40B3FDA}" presName="connectorText" presStyleLbl="sibTrans1D1" presStyleIdx="4" presStyleCnt="5"/>
      <dgm:spPr/>
    </dgm:pt>
    <dgm:pt modelId="{163692B5-4993-4F38-A4A1-788C286C2E9E}" type="pres">
      <dgm:prSet presAssocID="{3D7986F6-53FB-4F12-B899-BD3402195B3F}" presName="node" presStyleLbl="node1" presStyleIdx="5" presStyleCnt="6">
        <dgm:presLayoutVars>
          <dgm:bulletEnabled val="1"/>
        </dgm:presLayoutVars>
      </dgm:prSet>
      <dgm:spPr/>
    </dgm:pt>
  </dgm:ptLst>
  <dgm:cxnLst>
    <dgm:cxn modelId="{FC7C5208-ECC9-4FA0-8652-9E0B54267473}" type="presOf" srcId="{64CF0A97-5264-40DD-BB1A-4AE17D3CB90C}" destId="{B5701D78-A56D-40C5-83F1-8084A84A8842}" srcOrd="1" destOrd="0" presId="urn:microsoft.com/office/officeart/2016/7/layout/RepeatingBendingProcessNew"/>
    <dgm:cxn modelId="{18C76916-D24C-4B3C-AB85-CD7620651017}" type="presOf" srcId="{4D5853AF-90BE-4312-BFEA-03A7EAFE1F2C}" destId="{DF3BC65A-1E89-490A-BBB7-BC7F2C37B0AF}" srcOrd="0" destOrd="0" presId="urn:microsoft.com/office/officeart/2016/7/layout/RepeatingBendingProcessNew"/>
    <dgm:cxn modelId="{2D71FE17-74C7-479A-B080-6B434087BE54}" type="presOf" srcId="{52851E32-0184-41B4-BEC3-E4CFB40B3FDA}" destId="{B4656B6E-1453-4CD8-AF8A-9B311445B1E7}" srcOrd="0" destOrd="0" presId="urn:microsoft.com/office/officeart/2016/7/layout/RepeatingBendingProcessNew"/>
    <dgm:cxn modelId="{FB515329-8CD9-42E2-98B3-33FAC9DC707E}" srcId="{D91FBA75-2A01-459A-89B0-F425CD115FA8}" destId="{BB9343A6-0F47-4462-851B-37AADD118649}" srcOrd="3" destOrd="0" parTransId="{AF9C3CF0-7F4D-4097-9DEA-890A2AD0C9F8}" sibTransId="{BD319579-CAFE-4121-AE5A-DD9C3869BAA8}"/>
    <dgm:cxn modelId="{44CAA63C-B4E9-4B22-96A9-590427254451}" type="presOf" srcId="{DBAE2E9D-09E6-4EB1-8815-D9A3905767DC}" destId="{FEB7483D-9081-4244-925F-0FB9A08FA1AD}" srcOrd="1" destOrd="0" presId="urn:microsoft.com/office/officeart/2016/7/layout/RepeatingBendingProcessNew"/>
    <dgm:cxn modelId="{6E82AB41-1DC4-4CF9-B4A4-1853F504A47C}" type="presOf" srcId="{BB9343A6-0F47-4462-851B-37AADD118649}" destId="{1B281ADD-B83B-4222-90D9-D1B3DE854775}" srcOrd="0" destOrd="0" presId="urn:microsoft.com/office/officeart/2016/7/layout/RepeatingBendingProcessNew"/>
    <dgm:cxn modelId="{41D9FA53-E8C8-4785-B5EB-DD4F84F54DF9}" type="presOf" srcId="{D91FBA75-2A01-459A-89B0-F425CD115FA8}" destId="{EDB2E3A6-B97E-4520-B8FF-6BFB03A44EA6}" srcOrd="0" destOrd="0" presId="urn:microsoft.com/office/officeart/2016/7/layout/RepeatingBendingProcessNew"/>
    <dgm:cxn modelId="{3040F777-80A3-4C8D-A943-138BA9F66BCE}" srcId="{D91FBA75-2A01-459A-89B0-F425CD115FA8}" destId="{4D5853AF-90BE-4312-BFEA-03A7EAFE1F2C}" srcOrd="0" destOrd="0" parTransId="{921DA816-A5BE-4C26-B3B5-7F301A54A987}" sibTransId="{64CF0A97-5264-40DD-BB1A-4AE17D3CB90C}"/>
    <dgm:cxn modelId="{ED6E9892-E409-464D-9245-ED364C6AA3A9}" type="presOf" srcId="{DBAE2E9D-09E6-4EB1-8815-D9A3905767DC}" destId="{C59B5ABA-E666-41E4-A7C7-A682F244DE0C}" srcOrd="0" destOrd="0" presId="urn:microsoft.com/office/officeart/2016/7/layout/RepeatingBendingProcessNew"/>
    <dgm:cxn modelId="{DA65C996-2D77-4927-AC6F-6708E9D336BD}" type="presOf" srcId="{BD319579-CAFE-4121-AE5A-DD9C3869BAA8}" destId="{230F4EFF-BC71-46BC-B500-52A2F4C63F09}" srcOrd="1" destOrd="0" presId="urn:microsoft.com/office/officeart/2016/7/layout/RepeatingBendingProcessNew"/>
    <dgm:cxn modelId="{A528809A-9A0B-495C-A405-D897E203DFF0}" type="presOf" srcId="{7BB6DD12-4CF8-46CF-B0BB-A0DC30C846C4}" destId="{48C6CE87-03C0-4D96-B133-F3D59315D9C0}" srcOrd="0" destOrd="0" presId="urn:microsoft.com/office/officeart/2016/7/layout/RepeatingBendingProcessNew"/>
    <dgm:cxn modelId="{7BF8769D-A1F2-4A35-A4C7-19957EB7C8CF}" type="presOf" srcId="{BD319579-CAFE-4121-AE5A-DD9C3869BAA8}" destId="{337870AF-6339-4FB7-8749-27F53B31D084}" srcOrd="0" destOrd="0" presId="urn:microsoft.com/office/officeart/2016/7/layout/RepeatingBendingProcessNew"/>
    <dgm:cxn modelId="{7A59C09D-B36F-4608-80D1-9D6FB3F96906}" type="presOf" srcId="{3D7986F6-53FB-4F12-B899-BD3402195B3F}" destId="{163692B5-4993-4F38-A4A1-788C286C2E9E}" srcOrd="0" destOrd="0" presId="urn:microsoft.com/office/officeart/2016/7/layout/RepeatingBendingProcessNew"/>
    <dgm:cxn modelId="{255FCCA3-C0BB-4A72-91EA-14C36774E138}" type="presOf" srcId="{AED4B77A-4A0A-43BB-8034-6996819C2A90}" destId="{A86BEB54-99C3-41B4-8758-AE814A83A17A}" srcOrd="0" destOrd="0" presId="urn:microsoft.com/office/officeart/2016/7/layout/RepeatingBendingProcessNew"/>
    <dgm:cxn modelId="{ACDD81BE-C3B0-4E3B-97BC-F68901E8B063}" type="presOf" srcId="{52851E32-0184-41B4-BEC3-E4CFB40B3FDA}" destId="{B6A3AB43-7519-4F63-A83A-14B8DE8C53A8}" srcOrd="1" destOrd="0" presId="urn:microsoft.com/office/officeart/2016/7/layout/RepeatingBendingProcessNew"/>
    <dgm:cxn modelId="{9AE186BE-08A9-46A7-B7D0-32CFEA5A37F5}" type="presOf" srcId="{7BB6DD12-4CF8-46CF-B0BB-A0DC30C846C4}" destId="{3CB806EC-809A-4282-9FAC-1C51AA3DD1A4}" srcOrd="1" destOrd="0" presId="urn:microsoft.com/office/officeart/2016/7/layout/RepeatingBendingProcessNew"/>
    <dgm:cxn modelId="{3F4A8CC2-5D68-4B04-82B6-DF4035B1156D}" srcId="{D91FBA75-2A01-459A-89B0-F425CD115FA8}" destId="{3D7986F6-53FB-4F12-B899-BD3402195B3F}" srcOrd="5" destOrd="0" parTransId="{2A30FC28-C598-4BF0-B384-C1A9A3C76970}" sibTransId="{F9957CD0-2476-48CD-B7AA-DD4C1EFCABE6}"/>
    <dgm:cxn modelId="{85E92AC3-F43B-46CE-B981-7778237557B8}" type="presOf" srcId="{C05F7F3F-34E4-40D8-BA76-A13D34C56ED2}" destId="{6645E24D-0F4E-4ED8-A2E6-0BF204DA5631}" srcOrd="0" destOrd="0" presId="urn:microsoft.com/office/officeart/2016/7/layout/RepeatingBendingProcessNew"/>
    <dgm:cxn modelId="{7FC169C3-1797-459C-A099-A75F3FEAC150}" type="presOf" srcId="{64CF0A97-5264-40DD-BB1A-4AE17D3CB90C}" destId="{20F362BA-C40B-4E6F-973E-0318A28BA792}" srcOrd="0" destOrd="0" presId="urn:microsoft.com/office/officeart/2016/7/layout/RepeatingBendingProcessNew"/>
    <dgm:cxn modelId="{74BC2DCA-6C40-48CC-852E-CED1F8232682}" srcId="{D91FBA75-2A01-459A-89B0-F425CD115FA8}" destId="{C05F7F3F-34E4-40D8-BA76-A13D34C56ED2}" srcOrd="1" destOrd="0" parTransId="{8CCC2A22-B396-4BA5-B3AE-C61274FE2360}" sibTransId="{7BB6DD12-4CF8-46CF-B0BB-A0DC30C846C4}"/>
    <dgm:cxn modelId="{F49B86D3-0376-4F3E-935A-69D000E85C82}" srcId="{D91FBA75-2A01-459A-89B0-F425CD115FA8}" destId="{FB9BA88A-798A-4DB9-BBEB-41654E752C34}" srcOrd="2" destOrd="0" parTransId="{A5E54450-449A-42A2-9F70-A31BE20B05DC}" sibTransId="{DBAE2E9D-09E6-4EB1-8815-D9A3905767DC}"/>
    <dgm:cxn modelId="{881084D7-C2C2-4DE8-87EE-04A180608B32}" srcId="{D91FBA75-2A01-459A-89B0-F425CD115FA8}" destId="{AED4B77A-4A0A-43BB-8034-6996819C2A90}" srcOrd="4" destOrd="0" parTransId="{BD707DDA-1F18-485E-9C41-5E87A4B2DCCE}" sibTransId="{52851E32-0184-41B4-BEC3-E4CFB40B3FDA}"/>
    <dgm:cxn modelId="{8AC9EDF5-BF10-4137-B4B6-F9780C39B546}" type="presOf" srcId="{FB9BA88A-798A-4DB9-BBEB-41654E752C34}" destId="{5070F5AD-2D3D-4447-AD0E-9A70F6725E2D}" srcOrd="0" destOrd="0" presId="urn:microsoft.com/office/officeart/2016/7/layout/RepeatingBendingProcessNew"/>
    <dgm:cxn modelId="{197A345D-E749-48E3-992D-E7761A0B6224}" type="presParOf" srcId="{EDB2E3A6-B97E-4520-B8FF-6BFB03A44EA6}" destId="{DF3BC65A-1E89-490A-BBB7-BC7F2C37B0AF}" srcOrd="0" destOrd="0" presId="urn:microsoft.com/office/officeart/2016/7/layout/RepeatingBendingProcessNew"/>
    <dgm:cxn modelId="{6AE2BA42-1CE5-4B3A-B54A-DB73F7A6FF4D}" type="presParOf" srcId="{EDB2E3A6-B97E-4520-B8FF-6BFB03A44EA6}" destId="{20F362BA-C40B-4E6F-973E-0318A28BA792}" srcOrd="1" destOrd="0" presId="urn:microsoft.com/office/officeart/2016/7/layout/RepeatingBendingProcessNew"/>
    <dgm:cxn modelId="{7FF617D2-383E-44DA-9260-5CB965BE3761}" type="presParOf" srcId="{20F362BA-C40B-4E6F-973E-0318A28BA792}" destId="{B5701D78-A56D-40C5-83F1-8084A84A8842}" srcOrd="0" destOrd="0" presId="urn:microsoft.com/office/officeart/2016/7/layout/RepeatingBendingProcessNew"/>
    <dgm:cxn modelId="{12019AE8-4A1E-45E8-8F63-344E827929B6}" type="presParOf" srcId="{EDB2E3A6-B97E-4520-B8FF-6BFB03A44EA6}" destId="{6645E24D-0F4E-4ED8-A2E6-0BF204DA5631}" srcOrd="2" destOrd="0" presId="urn:microsoft.com/office/officeart/2016/7/layout/RepeatingBendingProcessNew"/>
    <dgm:cxn modelId="{4A419CDA-E55A-4B63-A7C1-0455D1D0952B}" type="presParOf" srcId="{EDB2E3A6-B97E-4520-B8FF-6BFB03A44EA6}" destId="{48C6CE87-03C0-4D96-B133-F3D59315D9C0}" srcOrd="3" destOrd="0" presId="urn:microsoft.com/office/officeart/2016/7/layout/RepeatingBendingProcessNew"/>
    <dgm:cxn modelId="{22B7B474-CC55-48D6-BDD4-80990B9DE09D}" type="presParOf" srcId="{48C6CE87-03C0-4D96-B133-F3D59315D9C0}" destId="{3CB806EC-809A-4282-9FAC-1C51AA3DD1A4}" srcOrd="0" destOrd="0" presId="urn:microsoft.com/office/officeart/2016/7/layout/RepeatingBendingProcessNew"/>
    <dgm:cxn modelId="{C9B8865E-48DE-4B52-BBB2-8FAB25714B3A}" type="presParOf" srcId="{EDB2E3A6-B97E-4520-B8FF-6BFB03A44EA6}" destId="{5070F5AD-2D3D-4447-AD0E-9A70F6725E2D}" srcOrd="4" destOrd="0" presId="urn:microsoft.com/office/officeart/2016/7/layout/RepeatingBendingProcessNew"/>
    <dgm:cxn modelId="{A8ABC28E-90C4-4897-ACBC-53EA3C888872}" type="presParOf" srcId="{EDB2E3A6-B97E-4520-B8FF-6BFB03A44EA6}" destId="{C59B5ABA-E666-41E4-A7C7-A682F244DE0C}" srcOrd="5" destOrd="0" presId="urn:microsoft.com/office/officeart/2016/7/layout/RepeatingBendingProcessNew"/>
    <dgm:cxn modelId="{C70A7A42-1FC1-4390-8B9C-393136044436}" type="presParOf" srcId="{C59B5ABA-E666-41E4-A7C7-A682F244DE0C}" destId="{FEB7483D-9081-4244-925F-0FB9A08FA1AD}" srcOrd="0" destOrd="0" presId="urn:microsoft.com/office/officeart/2016/7/layout/RepeatingBendingProcessNew"/>
    <dgm:cxn modelId="{77266007-66C1-4491-94BF-A1E483681293}" type="presParOf" srcId="{EDB2E3A6-B97E-4520-B8FF-6BFB03A44EA6}" destId="{1B281ADD-B83B-4222-90D9-D1B3DE854775}" srcOrd="6" destOrd="0" presId="urn:microsoft.com/office/officeart/2016/7/layout/RepeatingBendingProcessNew"/>
    <dgm:cxn modelId="{675471AC-7294-4ED3-AAA8-5163887F066E}" type="presParOf" srcId="{EDB2E3A6-B97E-4520-B8FF-6BFB03A44EA6}" destId="{337870AF-6339-4FB7-8749-27F53B31D084}" srcOrd="7" destOrd="0" presId="urn:microsoft.com/office/officeart/2016/7/layout/RepeatingBendingProcessNew"/>
    <dgm:cxn modelId="{52199E16-EBA3-4328-AFE2-EBC5B2E64D02}" type="presParOf" srcId="{337870AF-6339-4FB7-8749-27F53B31D084}" destId="{230F4EFF-BC71-46BC-B500-52A2F4C63F09}" srcOrd="0" destOrd="0" presId="urn:microsoft.com/office/officeart/2016/7/layout/RepeatingBendingProcessNew"/>
    <dgm:cxn modelId="{5EC1FDE9-1B2B-4AB6-A773-16E8A918FD26}" type="presParOf" srcId="{EDB2E3A6-B97E-4520-B8FF-6BFB03A44EA6}" destId="{A86BEB54-99C3-41B4-8758-AE814A83A17A}" srcOrd="8" destOrd="0" presId="urn:microsoft.com/office/officeart/2016/7/layout/RepeatingBendingProcessNew"/>
    <dgm:cxn modelId="{248F215B-42E7-4D44-8888-137D58B2F165}" type="presParOf" srcId="{EDB2E3A6-B97E-4520-B8FF-6BFB03A44EA6}" destId="{B4656B6E-1453-4CD8-AF8A-9B311445B1E7}" srcOrd="9" destOrd="0" presId="urn:microsoft.com/office/officeart/2016/7/layout/RepeatingBendingProcessNew"/>
    <dgm:cxn modelId="{4322D38B-0B4C-4B29-9E1C-E5C59E7DAD07}" type="presParOf" srcId="{B4656B6E-1453-4CD8-AF8A-9B311445B1E7}" destId="{B6A3AB43-7519-4F63-A83A-14B8DE8C53A8}" srcOrd="0" destOrd="0" presId="urn:microsoft.com/office/officeart/2016/7/layout/RepeatingBendingProcessNew"/>
    <dgm:cxn modelId="{B377E423-ED4C-43B4-B125-FA345FE50E44}" type="presParOf" srcId="{EDB2E3A6-B97E-4520-B8FF-6BFB03A44EA6}" destId="{163692B5-4993-4F38-A4A1-788C286C2E9E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8319205-3DEE-4AD9-BDF6-704F6C34ACDA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5EB6346-D5C2-4FAE-AFFC-92D3929D073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100" b="0" i="0" baseline="0" dirty="0"/>
            <a:t> </a:t>
          </a:r>
          <a:r>
            <a:rPr lang="en-US" sz="1800" b="1" i="0" baseline="0" dirty="0"/>
            <a:t>VALIDATE NEW TEST KITS</a:t>
          </a:r>
          <a:endParaRPr lang="en-US" sz="1100" b="1" dirty="0"/>
        </a:p>
      </dgm:t>
    </dgm:pt>
    <dgm:pt modelId="{336183F4-AED5-456B-AD24-51EA0908D300}" type="parTrans" cxnId="{AB6E2927-00D2-4394-8B85-CDEBB621C613}">
      <dgm:prSet/>
      <dgm:spPr/>
      <dgm:t>
        <a:bodyPr/>
        <a:lstStyle/>
        <a:p>
          <a:endParaRPr lang="en-US"/>
        </a:p>
      </dgm:t>
    </dgm:pt>
    <dgm:pt modelId="{89AFA42B-8B57-48BF-BBF7-C238A3B0CF01}" type="sibTrans" cxnId="{AB6E2927-00D2-4394-8B85-CDEBB621C613}">
      <dgm:prSet/>
      <dgm:spPr/>
      <dgm:t>
        <a:bodyPr/>
        <a:lstStyle/>
        <a:p>
          <a:endParaRPr lang="en-US"/>
        </a:p>
      </dgm:t>
    </dgm:pt>
    <dgm:pt modelId="{DB1B7F3D-5394-42B6-868A-FCB121CCF82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 i="0" dirty="0">
              <a:solidFill>
                <a:srgbClr val="212121"/>
              </a:solidFill>
              <a:effectLst/>
              <a:latin typeface="verdana" panose="020B0604030504040204" pitchFamily="34" charset="0"/>
            </a:rPr>
            <a:t>Continual Improvement: </a:t>
          </a:r>
        </a:p>
        <a:p>
          <a:pPr>
            <a:lnSpc>
              <a:spcPct val="100000"/>
            </a:lnSpc>
            <a:defRPr cap="all"/>
          </a:pPr>
          <a:r>
            <a:rPr lang="en-US" sz="1400" b="0" i="0" dirty="0">
              <a:solidFill>
                <a:srgbClr val="212121"/>
              </a:solidFill>
              <a:effectLst/>
              <a:latin typeface="verdana" panose="020B0604030504040204" pitchFamily="34" charset="0"/>
            </a:rPr>
            <a:t>Develop a contingency plan in case there is a stock out of the kits currently in use  </a:t>
          </a:r>
        </a:p>
        <a:p>
          <a:pPr>
            <a:lnSpc>
              <a:spcPct val="100000"/>
            </a:lnSpc>
            <a:defRPr cap="all"/>
          </a:pPr>
          <a:r>
            <a:rPr lang="en-US" sz="1400" b="0" i="0" dirty="0">
              <a:solidFill>
                <a:srgbClr val="212121"/>
              </a:solidFill>
              <a:effectLst/>
              <a:latin typeface="verdana" panose="020B0604030504040204" pitchFamily="34" charset="0"/>
            </a:rPr>
            <a:t>THIS WILL be included in the national testing algorithm</a:t>
          </a:r>
          <a:endParaRPr lang="en-US" sz="1400" dirty="0"/>
        </a:p>
      </dgm:t>
    </dgm:pt>
    <dgm:pt modelId="{A9F50E23-22C5-46AD-B272-974AF8F0E0A3}" type="parTrans" cxnId="{E4678E80-0A0F-4416-AD00-45730C115E6A}">
      <dgm:prSet/>
      <dgm:spPr/>
      <dgm:t>
        <a:bodyPr/>
        <a:lstStyle/>
        <a:p>
          <a:endParaRPr lang="en-US"/>
        </a:p>
      </dgm:t>
    </dgm:pt>
    <dgm:pt modelId="{9BF7D391-EDF7-48FA-BE0A-99EA0024A0B5}" type="sibTrans" cxnId="{E4678E80-0A0F-4416-AD00-45730C115E6A}">
      <dgm:prSet/>
      <dgm:spPr/>
      <dgm:t>
        <a:bodyPr/>
        <a:lstStyle/>
        <a:p>
          <a:endParaRPr lang="en-US"/>
        </a:p>
      </dgm:t>
    </dgm:pt>
    <dgm:pt modelId="{B808E29E-07BF-4436-8EF9-75BEB4BA9F47}" type="pres">
      <dgm:prSet presAssocID="{88319205-3DEE-4AD9-BDF6-704F6C34ACDA}" presName="root" presStyleCnt="0">
        <dgm:presLayoutVars>
          <dgm:dir/>
          <dgm:resizeHandles val="exact"/>
        </dgm:presLayoutVars>
      </dgm:prSet>
      <dgm:spPr/>
    </dgm:pt>
    <dgm:pt modelId="{FFDE7DA7-10D9-4947-B553-60ABBFDA2388}" type="pres">
      <dgm:prSet presAssocID="{E5EB6346-D5C2-4FAE-AFFC-92D3929D073D}" presName="compNode" presStyleCnt="0"/>
      <dgm:spPr/>
    </dgm:pt>
    <dgm:pt modelId="{682664B7-55B1-42F9-8387-6484C91313DA}" type="pres">
      <dgm:prSet presAssocID="{E5EB6346-D5C2-4FAE-AFFC-92D3929D073D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5D71E405-5BE6-4C12-8F22-D16F28904C86}" type="pres">
      <dgm:prSet presAssocID="{E5EB6346-D5C2-4FAE-AFFC-92D3929D073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B9B80FFE-7B11-4AC8-BDD2-0EB189F59040}" type="pres">
      <dgm:prSet presAssocID="{E5EB6346-D5C2-4FAE-AFFC-92D3929D073D}" presName="spaceRect" presStyleCnt="0"/>
      <dgm:spPr/>
    </dgm:pt>
    <dgm:pt modelId="{B0C6ECAA-0FB0-48AA-AA51-FFC9537A8194}" type="pres">
      <dgm:prSet presAssocID="{E5EB6346-D5C2-4FAE-AFFC-92D3929D073D}" presName="textRect" presStyleLbl="revTx" presStyleIdx="0" presStyleCnt="2">
        <dgm:presLayoutVars>
          <dgm:chMax val="1"/>
          <dgm:chPref val="1"/>
        </dgm:presLayoutVars>
      </dgm:prSet>
      <dgm:spPr/>
    </dgm:pt>
    <dgm:pt modelId="{56F2C67C-F007-4804-AE29-D90265807223}" type="pres">
      <dgm:prSet presAssocID="{89AFA42B-8B57-48BF-BBF7-C238A3B0CF01}" presName="sibTrans" presStyleCnt="0"/>
      <dgm:spPr/>
    </dgm:pt>
    <dgm:pt modelId="{A95EFD2A-6E96-4C54-88B3-37ED05B21EAA}" type="pres">
      <dgm:prSet presAssocID="{DB1B7F3D-5394-42B6-868A-FCB121CCF82B}" presName="compNode" presStyleCnt="0"/>
      <dgm:spPr/>
    </dgm:pt>
    <dgm:pt modelId="{783B3129-7DBB-4412-BF41-F6700C0594F7}" type="pres">
      <dgm:prSet presAssocID="{DB1B7F3D-5394-42B6-868A-FCB121CCF82B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15AA1039-B9C8-419C-8AE6-89EC85FAF2F2}" type="pres">
      <dgm:prSet presAssocID="{DB1B7F3D-5394-42B6-868A-FCB121CCF82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8269A3F-2D7A-494E-B2C2-3D3E8E781005}" type="pres">
      <dgm:prSet presAssocID="{DB1B7F3D-5394-42B6-868A-FCB121CCF82B}" presName="spaceRect" presStyleCnt="0"/>
      <dgm:spPr/>
    </dgm:pt>
    <dgm:pt modelId="{280F7C9A-06AE-421C-AC46-EF8DBC2DD75B}" type="pres">
      <dgm:prSet presAssocID="{DB1B7F3D-5394-42B6-868A-FCB121CCF82B}" presName="textRect" presStyleLbl="revTx" presStyleIdx="1" presStyleCnt="2" custScaleX="314677" custScaleY="115374">
        <dgm:presLayoutVars>
          <dgm:chMax val="1"/>
          <dgm:chPref val="1"/>
        </dgm:presLayoutVars>
      </dgm:prSet>
      <dgm:spPr/>
    </dgm:pt>
  </dgm:ptLst>
  <dgm:cxnLst>
    <dgm:cxn modelId="{61772517-516E-4346-B703-C239CF21B3DD}" type="presOf" srcId="{DB1B7F3D-5394-42B6-868A-FCB121CCF82B}" destId="{280F7C9A-06AE-421C-AC46-EF8DBC2DD75B}" srcOrd="0" destOrd="0" presId="urn:microsoft.com/office/officeart/2018/5/layout/IconLeafLabelList"/>
    <dgm:cxn modelId="{AB6E2927-00D2-4394-8B85-CDEBB621C613}" srcId="{88319205-3DEE-4AD9-BDF6-704F6C34ACDA}" destId="{E5EB6346-D5C2-4FAE-AFFC-92D3929D073D}" srcOrd="0" destOrd="0" parTransId="{336183F4-AED5-456B-AD24-51EA0908D300}" sibTransId="{89AFA42B-8B57-48BF-BBF7-C238A3B0CF01}"/>
    <dgm:cxn modelId="{8C457A4B-160E-4280-A9D7-4B41C61DB6C1}" type="presOf" srcId="{88319205-3DEE-4AD9-BDF6-704F6C34ACDA}" destId="{B808E29E-07BF-4436-8EF9-75BEB4BA9F47}" srcOrd="0" destOrd="0" presId="urn:microsoft.com/office/officeart/2018/5/layout/IconLeafLabelList"/>
    <dgm:cxn modelId="{959A0C6F-3382-4BEF-8BAA-C539B6DB20CC}" type="presOf" srcId="{E5EB6346-D5C2-4FAE-AFFC-92D3929D073D}" destId="{B0C6ECAA-0FB0-48AA-AA51-FFC9537A8194}" srcOrd="0" destOrd="0" presId="urn:microsoft.com/office/officeart/2018/5/layout/IconLeafLabelList"/>
    <dgm:cxn modelId="{E4678E80-0A0F-4416-AD00-45730C115E6A}" srcId="{88319205-3DEE-4AD9-BDF6-704F6C34ACDA}" destId="{DB1B7F3D-5394-42B6-868A-FCB121CCF82B}" srcOrd="1" destOrd="0" parTransId="{A9F50E23-22C5-46AD-B272-974AF8F0E0A3}" sibTransId="{9BF7D391-EDF7-48FA-BE0A-99EA0024A0B5}"/>
    <dgm:cxn modelId="{4CFFCBAC-14BE-49E7-9585-D59CFDDBE365}" type="presParOf" srcId="{B808E29E-07BF-4436-8EF9-75BEB4BA9F47}" destId="{FFDE7DA7-10D9-4947-B553-60ABBFDA2388}" srcOrd="0" destOrd="0" presId="urn:microsoft.com/office/officeart/2018/5/layout/IconLeafLabelList"/>
    <dgm:cxn modelId="{2BC9202D-9153-4CA0-95D5-6E787A09232B}" type="presParOf" srcId="{FFDE7DA7-10D9-4947-B553-60ABBFDA2388}" destId="{682664B7-55B1-42F9-8387-6484C91313DA}" srcOrd="0" destOrd="0" presId="urn:microsoft.com/office/officeart/2018/5/layout/IconLeafLabelList"/>
    <dgm:cxn modelId="{FB628C98-60DC-4E7B-BD61-A0F5A1049073}" type="presParOf" srcId="{FFDE7DA7-10D9-4947-B553-60ABBFDA2388}" destId="{5D71E405-5BE6-4C12-8F22-D16F28904C86}" srcOrd="1" destOrd="0" presId="urn:microsoft.com/office/officeart/2018/5/layout/IconLeafLabelList"/>
    <dgm:cxn modelId="{0C8F82C8-F931-4801-94B4-DE1C71447C82}" type="presParOf" srcId="{FFDE7DA7-10D9-4947-B553-60ABBFDA2388}" destId="{B9B80FFE-7B11-4AC8-BDD2-0EB189F59040}" srcOrd="2" destOrd="0" presId="urn:microsoft.com/office/officeart/2018/5/layout/IconLeafLabelList"/>
    <dgm:cxn modelId="{7E5347DD-4950-4B64-9EC2-0A20FAFB2CD1}" type="presParOf" srcId="{FFDE7DA7-10D9-4947-B553-60ABBFDA2388}" destId="{B0C6ECAA-0FB0-48AA-AA51-FFC9537A8194}" srcOrd="3" destOrd="0" presId="urn:microsoft.com/office/officeart/2018/5/layout/IconLeafLabelList"/>
    <dgm:cxn modelId="{1BC7A80F-5D42-444A-8788-8D8FD3CCEE0F}" type="presParOf" srcId="{B808E29E-07BF-4436-8EF9-75BEB4BA9F47}" destId="{56F2C67C-F007-4804-AE29-D90265807223}" srcOrd="1" destOrd="0" presId="urn:microsoft.com/office/officeart/2018/5/layout/IconLeafLabelList"/>
    <dgm:cxn modelId="{7C3EBC73-6EB9-4D9E-8D68-260E2F92B0C6}" type="presParOf" srcId="{B808E29E-07BF-4436-8EF9-75BEB4BA9F47}" destId="{A95EFD2A-6E96-4C54-88B3-37ED05B21EAA}" srcOrd="2" destOrd="0" presId="urn:microsoft.com/office/officeart/2018/5/layout/IconLeafLabelList"/>
    <dgm:cxn modelId="{4E556548-9178-4A07-9164-4281F5C490A9}" type="presParOf" srcId="{A95EFD2A-6E96-4C54-88B3-37ED05B21EAA}" destId="{783B3129-7DBB-4412-BF41-F6700C0594F7}" srcOrd="0" destOrd="0" presId="urn:microsoft.com/office/officeart/2018/5/layout/IconLeafLabelList"/>
    <dgm:cxn modelId="{B6E990FB-2AB0-47E6-A9B5-5FB5C8933395}" type="presParOf" srcId="{A95EFD2A-6E96-4C54-88B3-37ED05B21EAA}" destId="{15AA1039-B9C8-419C-8AE6-89EC85FAF2F2}" srcOrd="1" destOrd="0" presId="urn:microsoft.com/office/officeart/2018/5/layout/IconLeafLabelList"/>
    <dgm:cxn modelId="{3008A487-29C1-43EB-A3FE-3C33007FA762}" type="presParOf" srcId="{A95EFD2A-6E96-4C54-88B3-37ED05B21EAA}" destId="{38269A3F-2D7A-494E-B2C2-3D3E8E781005}" srcOrd="2" destOrd="0" presId="urn:microsoft.com/office/officeart/2018/5/layout/IconLeafLabelList"/>
    <dgm:cxn modelId="{05CA23EA-2749-42BC-9143-E99484379ADF}" type="presParOf" srcId="{A95EFD2A-6E96-4C54-88B3-37ED05B21EAA}" destId="{280F7C9A-06AE-421C-AC46-EF8DBC2DD75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F46A4F-23C5-49FA-88A1-93443D80766A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2F9A565-7944-4FDC-BCE5-E7C152841ACA}">
      <dgm:prSet/>
      <dgm:spPr/>
      <dgm:t>
        <a:bodyPr/>
        <a:lstStyle/>
        <a:p>
          <a:endParaRPr lang="en-US" dirty="0"/>
        </a:p>
      </dgm:t>
    </dgm:pt>
    <dgm:pt modelId="{A4051A1A-7F5E-40F0-A6E8-1100D678D0EB}" type="parTrans" cxnId="{91580E3B-E9DA-4C6B-81E6-180A636E76E5}">
      <dgm:prSet/>
      <dgm:spPr/>
      <dgm:t>
        <a:bodyPr/>
        <a:lstStyle/>
        <a:p>
          <a:endParaRPr lang="en-US"/>
        </a:p>
      </dgm:t>
    </dgm:pt>
    <dgm:pt modelId="{AE7A4503-C733-429F-8087-E0536BEEE28A}" type="sibTrans" cxnId="{91580E3B-E9DA-4C6B-81E6-180A636E76E5}">
      <dgm:prSet/>
      <dgm:spPr/>
      <dgm:t>
        <a:bodyPr/>
        <a:lstStyle/>
        <a:p>
          <a:endParaRPr lang="en-US"/>
        </a:p>
      </dgm:t>
    </dgm:pt>
    <dgm:pt modelId="{C3655F27-1891-46BE-A1EA-F1A3D80CB94B}">
      <dgm:prSet custT="1"/>
      <dgm:spPr/>
      <dgm:t>
        <a:bodyPr/>
        <a:lstStyle/>
        <a:p>
          <a:r>
            <a:rPr lang="en-US" sz="2800" b="0" i="0" baseline="0" dirty="0"/>
            <a:t>Quality Coordinator and team - prepare a six-sample test panel twice per year</a:t>
          </a:r>
          <a:endParaRPr lang="en-US" sz="2800" dirty="0"/>
        </a:p>
      </dgm:t>
    </dgm:pt>
    <dgm:pt modelId="{B9174176-F45E-4036-8BD9-6A89D0F62FDB}" type="parTrans" cxnId="{F127C55B-4F6C-4EBA-A5A1-C2154124BB36}">
      <dgm:prSet/>
      <dgm:spPr/>
      <dgm:t>
        <a:bodyPr/>
        <a:lstStyle/>
        <a:p>
          <a:endParaRPr lang="en-US"/>
        </a:p>
      </dgm:t>
    </dgm:pt>
    <dgm:pt modelId="{D260BF47-DEC2-4691-A455-03E392E28854}" type="sibTrans" cxnId="{F127C55B-4F6C-4EBA-A5A1-C2154124BB36}">
      <dgm:prSet/>
      <dgm:spPr/>
      <dgm:t>
        <a:bodyPr/>
        <a:lstStyle/>
        <a:p>
          <a:endParaRPr lang="en-US"/>
        </a:p>
      </dgm:t>
    </dgm:pt>
    <dgm:pt modelId="{96E0BE68-4358-44BF-AA75-FD4FF7FC83D1}">
      <dgm:prSet/>
      <dgm:spPr/>
      <dgm:t>
        <a:bodyPr/>
        <a:lstStyle/>
        <a:p>
          <a:endParaRPr lang="en-US" sz="1500" dirty="0"/>
        </a:p>
      </dgm:t>
    </dgm:pt>
    <dgm:pt modelId="{FD50F8FF-C1F1-424D-AE75-2321B2BE52BE}" type="parTrans" cxnId="{A3AFD1BE-2FA4-4EA7-9BC9-637B682BAA1B}">
      <dgm:prSet/>
      <dgm:spPr/>
      <dgm:t>
        <a:bodyPr/>
        <a:lstStyle/>
        <a:p>
          <a:endParaRPr lang="en-JM"/>
        </a:p>
      </dgm:t>
    </dgm:pt>
    <dgm:pt modelId="{56F165B9-2F87-4E75-AA81-89ABEF64A534}" type="sibTrans" cxnId="{A3AFD1BE-2FA4-4EA7-9BC9-637B682BAA1B}">
      <dgm:prSet/>
      <dgm:spPr/>
      <dgm:t>
        <a:bodyPr/>
        <a:lstStyle/>
        <a:p>
          <a:endParaRPr lang="en-JM"/>
        </a:p>
      </dgm:t>
    </dgm:pt>
    <dgm:pt modelId="{48057E67-DB06-4DD2-BDF9-AF635C6F4EA3}">
      <dgm:prSet/>
      <dgm:spPr/>
      <dgm:t>
        <a:bodyPr/>
        <a:lstStyle/>
        <a:p>
          <a:endParaRPr lang="en-US" sz="1500" dirty="0"/>
        </a:p>
      </dgm:t>
    </dgm:pt>
    <dgm:pt modelId="{2F47EB74-71AE-4ADF-8E77-2BE8F1C1440B}" type="parTrans" cxnId="{D817A2A5-A211-4DBB-B6AF-65884F702307}">
      <dgm:prSet/>
      <dgm:spPr/>
      <dgm:t>
        <a:bodyPr/>
        <a:lstStyle/>
        <a:p>
          <a:endParaRPr lang="en-JM"/>
        </a:p>
      </dgm:t>
    </dgm:pt>
    <dgm:pt modelId="{596C8B8C-7340-4D25-98C7-F823BF39BCA7}" type="sibTrans" cxnId="{D817A2A5-A211-4DBB-B6AF-65884F702307}">
      <dgm:prSet/>
      <dgm:spPr/>
      <dgm:t>
        <a:bodyPr/>
        <a:lstStyle/>
        <a:p>
          <a:endParaRPr lang="en-JM"/>
        </a:p>
      </dgm:t>
    </dgm:pt>
    <dgm:pt modelId="{0362E0D0-C61D-474B-9019-87700D241120}">
      <dgm:prSet/>
      <dgm:spPr/>
      <dgm:t>
        <a:bodyPr/>
        <a:lstStyle/>
        <a:p>
          <a:endParaRPr lang="en-US" sz="1500" dirty="0"/>
        </a:p>
      </dgm:t>
    </dgm:pt>
    <dgm:pt modelId="{C130FC1A-F62D-4FCA-91D9-E2A72A0CE92F}" type="parTrans" cxnId="{502AF065-36FF-4AF4-B806-C7D935B37050}">
      <dgm:prSet/>
      <dgm:spPr/>
      <dgm:t>
        <a:bodyPr/>
        <a:lstStyle/>
        <a:p>
          <a:endParaRPr lang="en-JM"/>
        </a:p>
      </dgm:t>
    </dgm:pt>
    <dgm:pt modelId="{4D369D65-89B2-4376-8DF4-7E4E0D4ECFAD}" type="sibTrans" cxnId="{502AF065-36FF-4AF4-B806-C7D935B37050}">
      <dgm:prSet/>
      <dgm:spPr/>
      <dgm:t>
        <a:bodyPr/>
        <a:lstStyle/>
        <a:p>
          <a:endParaRPr lang="en-JM"/>
        </a:p>
      </dgm:t>
    </dgm:pt>
    <dgm:pt modelId="{7CDC52D0-E0FC-4C08-9F52-11B2FC573654}">
      <dgm:prSet/>
      <dgm:spPr/>
      <dgm:t>
        <a:bodyPr/>
        <a:lstStyle/>
        <a:p>
          <a:endParaRPr lang="en-US" sz="1500" dirty="0"/>
        </a:p>
      </dgm:t>
    </dgm:pt>
    <dgm:pt modelId="{758B3667-411D-4E9C-A0E9-52EE11E25B7E}" type="parTrans" cxnId="{640FBB96-FA90-4BA6-A122-BC39CA649372}">
      <dgm:prSet/>
      <dgm:spPr/>
      <dgm:t>
        <a:bodyPr/>
        <a:lstStyle/>
        <a:p>
          <a:endParaRPr lang="en-JM"/>
        </a:p>
      </dgm:t>
    </dgm:pt>
    <dgm:pt modelId="{1D6EEEA3-FC69-4856-A73C-6803E2E6DB37}" type="sibTrans" cxnId="{640FBB96-FA90-4BA6-A122-BC39CA649372}">
      <dgm:prSet/>
      <dgm:spPr/>
      <dgm:t>
        <a:bodyPr/>
        <a:lstStyle/>
        <a:p>
          <a:endParaRPr lang="en-JM"/>
        </a:p>
      </dgm:t>
    </dgm:pt>
    <dgm:pt modelId="{1258AD38-FAB4-4BCA-A822-AC558E2F038D}">
      <dgm:prSet/>
      <dgm:spPr/>
      <dgm:t>
        <a:bodyPr/>
        <a:lstStyle/>
        <a:p>
          <a:endParaRPr lang="en-US" sz="1500" dirty="0"/>
        </a:p>
      </dgm:t>
    </dgm:pt>
    <dgm:pt modelId="{EC1F685F-5F60-44C0-8D15-66FFEF95AC51}" type="parTrans" cxnId="{6E7D19A6-FC7C-4AA2-A225-03A0697A2732}">
      <dgm:prSet/>
      <dgm:spPr/>
      <dgm:t>
        <a:bodyPr/>
        <a:lstStyle/>
        <a:p>
          <a:endParaRPr lang="en-JM"/>
        </a:p>
      </dgm:t>
    </dgm:pt>
    <dgm:pt modelId="{B4311DBE-6BCB-44ED-A989-FFE8B5AA0983}" type="sibTrans" cxnId="{6E7D19A6-FC7C-4AA2-A225-03A0697A2732}">
      <dgm:prSet/>
      <dgm:spPr/>
      <dgm:t>
        <a:bodyPr/>
        <a:lstStyle/>
        <a:p>
          <a:endParaRPr lang="en-JM"/>
        </a:p>
      </dgm:t>
    </dgm:pt>
    <dgm:pt modelId="{FAAD9775-C611-4CE6-99C1-D900BCA4658F}">
      <dgm:prSet/>
      <dgm:spPr/>
      <dgm:t>
        <a:bodyPr/>
        <a:lstStyle/>
        <a:p>
          <a:endParaRPr lang="en-US" sz="1500" dirty="0"/>
        </a:p>
      </dgm:t>
    </dgm:pt>
    <dgm:pt modelId="{B7709559-0C89-49BE-90CB-E9314AD964FF}" type="parTrans" cxnId="{4D7F1E62-04B4-4F3A-A7B3-3BA9F3C7360C}">
      <dgm:prSet/>
      <dgm:spPr/>
      <dgm:t>
        <a:bodyPr/>
        <a:lstStyle/>
        <a:p>
          <a:endParaRPr lang="en-JM"/>
        </a:p>
      </dgm:t>
    </dgm:pt>
    <dgm:pt modelId="{17AC34A1-DA70-4B0F-8704-DC476C0A41A2}" type="sibTrans" cxnId="{4D7F1E62-04B4-4F3A-A7B3-3BA9F3C7360C}">
      <dgm:prSet/>
      <dgm:spPr/>
      <dgm:t>
        <a:bodyPr/>
        <a:lstStyle/>
        <a:p>
          <a:endParaRPr lang="en-JM"/>
        </a:p>
      </dgm:t>
    </dgm:pt>
    <dgm:pt modelId="{89A6EB45-C05B-4483-9474-C4749DFB5ECC}">
      <dgm:prSet/>
      <dgm:spPr/>
      <dgm:t>
        <a:bodyPr/>
        <a:lstStyle/>
        <a:p>
          <a:endParaRPr lang="en-US" sz="1500" dirty="0"/>
        </a:p>
      </dgm:t>
    </dgm:pt>
    <dgm:pt modelId="{A8DDE66A-D5F7-4A5C-A11E-3BCE31569DC2}" type="parTrans" cxnId="{26487B13-ABE8-4D9F-B8EE-0B41A6B09B88}">
      <dgm:prSet/>
      <dgm:spPr/>
      <dgm:t>
        <a:bodyPr/>
        <a:lstStyle/>
        <a:p>
          <a:endParaRPr lang="en-JM"/>
        </a:p>
      </dgm:t>
    </dgm:pt>
    <dgm:pt modelId="{D29E40BC-21BF-4169-A695-AF9D4D7F8E2B}" type="sibTrans" cxnId="{26487B13-ABE8-4D9F-B8EE-0B41A6B09B88}">
      <dgm:prSet/>
      <dgm:spPr/>
      <dgm:t>
        <a:bodyPr/>
        <a:lstStyle/>
        <a:p>
          <a:endParaRPr lang="en-JM"/>
        </a:p>
      </dgm:t>
    </dgm:pt>
    <dgm:pt modelId="{B2313429-BA1F-4260-B7D2-F613CBE3692F}">
      <dgm:prSet custT="1"/>
      <dgm:spPr/>
      <dgm:t>
        <a:bodyPr/>
        <a:lstStyle/>
        <a:p>
          <a:r>
            <a:rPr lang="en-US" sz="2800" dirty="0"/>
            <a:t>Regional Medical Technologists/Supervisors - collect panels from NLS, distribute to site and return results in a timely manner</a:t>
          </a:r>
        </a:p>
      </dgm:t>
    </dgm:pt>
    <dgm:pt modelId="{AD5DDFCA-1C2E-4B14-874E-B406A1C9DBED}" type="sibTrans" cxnId="{372B11BB-4A87-4437-BF06-049EC16CD336}">
      <dgm:prSet/>
      <dgm:spPr/>
      <dgm:t>
        <a:bodyPr/>
        <a:lstStyle/>
        <a:p>
          <a:endParaRPr lang="en-JM"/>
        </a:p>
      </dgm:t>
    </dgm:pt>
    <dgm:pt modelId="{BA5E2DC4-BED4-4B3D-B052-22D14A430C2B}" type="parTrans" cxnId="{372B11BB-4A87-4437-BF06-049EC16CD336}">
      <dgm:prSet/>
      <dgm:spPr/>
      <dgm:t>
        <a:bodyPr/>
        <a:lstStyle/>
        <a:p>
          <a:endParaRPr lang="en-JM"/>
        </a:p>
      </dgm:t>
    </dgm:pt>
    <dgm:pt modelId="{5B7E648B-5950-493B-9380-B0F65C76290C}">
      <dgm:prSet custT="1"/>
      <dgm:spPr/>
      <dgm:t>
        <a:bodyPr/>
        <a:lstStyle/>
        <a:p>
          <a:r>
            <a:rPr lang="en-US" sz="2800" dirty="0"/>
            <a:t>Testers – conduct testing in specified time and return results to NLS </a:t>
          </a:r>
        </a:p>
      </dgm:t>
    </dgm:pt>
    <dgm:pt modelId="{A0F22FB5-E72F-46DB-9C77-08446B921EF7}" type="sibTrans" cxnId="{30BF58FA-6F42-4CBC-AB46-92FF28817E66}">
      <dgm:prSet/>
      <dgm:spPr/>
      <dgm:t>
        <a:bodyPr/>
        <a:lstStyle/>
        <a:p>
          <a:endParaRPr lang="en-JM"/>
        </a:p>
      </dgm:t>
    </dgm:pt>
    <dgm:pt modelId="{518AB175-942F-409F-8E56-F6F80D9479B8}" type="parTrans" cxnId="{30BF58FA-6F42-4CBC-AB46-92FF28817E66}">
      <dgm:prSet/>
      <dgm:spPr/>
      <dgm:t>
        <a:bodyPr/>
        <a:lstStyle/>
        <a:p>
          <a:endParaRPr lang="en-JM"/>
        </a:p>
      </dgm:t>
    </dgm:pt>
    <dgm:pt modelId="{A7FC5222-255A-46B5-BC08-403C086CDA90}">
      <dgm:prSet custT="1"/>
      <dgm:spPr/>
      <dgm:t>
        <a:bodyPr/>
        <a:lstStyle/>
        <a:p>
          <a:endParaRPr lang="en-US" sz="2800" dirty="0"/>
        </a:p>
      </dgm:t>
    </dgm:pt>
    <dgm:pt modelId="{A4ABE239-DE9C-4E78-B5DA-2877A88541BB}" type="parTrans" cxnId="{51B29B1D-660F-4B4D-B97A-8EC76C9D3E4A}">
      <dgm:prSet/>
      <dgm:spPr/>
      <dgm:t>
        <a:bodyPr/>
        <a:lstStyle/>
        <a:p>
          <a:endParaRPr lang="en-JM"/>
        </a:p>
      </dgm:t>
    </dgm:pt>
    <dgm:pt modelId="{F607FCD9-912A-4F34-8EC5-5E85BF73422D}" type="sibTrans" cxnId="{51B29B1D-660F-4B4D-B97A-8EC76C9D3E4A}">
      <dgm:prSet/>
      <dgm:spPr/>
      <dgm:t>
        <a:bodyPr/>
        <a:lstStyle/>
        <a:p>
          <a:endParaRPr lang="en-JM"/>
        </a:p>
      </dgm:t>
    </dgm:pt>
    <dgm:pt modelId="{C0B0337A-7D89-4DF7-A69E-CE91066DFE36}">
      <dgm:prSet custT="1"/>
      <dgm:spPr/>
      <dgm:t>
        <a:bodyPr/>
        <a:lstStyle/>
        <a:p>
          <a:endParaRPr lang="en-US" sz="2800" dirty="0"/>
        </a:p>
      </dgm:t>
    </dgm:pt>
    <dgm:pt modelId="{B9714E58-2E6D-4655-9357-02A4F3BB9637}" type="parTrans" cxnId="{3650BF14-E95F-4BD7-87D4-9FF5E6E38309}">
      <dgm:prSet/>
      <dgm:spPr/>
      <dgm:t>
        <a:bodyPr/>
        <a:lstStyle/>
        <a:p>
          <a:endParaRPr lang="en-JM"/>
        </a:p>
      </dgm:t>
    </dgm:pt>
    <dgm:pt modelId="{5F652FB2-C382-411B-ACF8-445837B0CAD7}" type="sibTrans" cxnId="{3650BF14-E95F-4BD7-87D4-9FF5E6E38309}">
      <dgm:prSet/>
      <dgm:spPr/>
      <dgm:t>
        <a:bodyPr/>
        <a:lstStyle/>
        <a:p>
          <a:endParaRPr lang="en-JM"/>
        </a:p>
      </dgm:t>
    </dgm:pt>
    <dgm:pt modelId="{C27B2105-08B5-42DA-866B-348030A11F02}" type="pres">
      <dgm:prSet presAssocID="{C2F46A4F-23C5-49FA-88A1-93443D80766A}" presName="linear" presStyleCnt="0">
        <dgm:presLayoutVars>
          <dgm:animLvl val="lvl"/>
          <dgm:resizeHandles val="exact"/>
        </dgm:presLayoutVars>
      </dgm:prSet>
      <dgm:spPr/>
    </dgm:pt>
    <dgm:pt modelId="{33CDF40B-0DDE-45C7-9C51-016FE79B097D}" type="pres">
      <dgm:prSet presAssocID="{42F9A565-7944-4FDC-BCE5-E7C152841AC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D8F4FF9-3C49-4CBF-AFA7-F3A0B155A2D3}" type="pres">
      <dgm:prSet presAssocID="{42F9A565-7944-4FDC-BCE5-E7C152841ACA}" presName="childText" presStyleLbl="revTx" presStyleIdx="0" presStyleCnt="1" custScaleY="101550">
        <dgm:presLayoutVars>
          <dgm:bulletEnabled val="1"/>
        </dgm:presLayoutVars>
      </dgm:prSet>
      <dgm:spPr/>
    </dgm:pt>
  </dgm:ptLst>
  <dgm:cxnLst>
    <dgm:cxn modelId="{0E95FD01-CC66-439B-8606-57B1B327AEA1}" type="presOf" srcId="{1258AD38-FAB4-4BCA-A822-AC558E2F038D}" destId="{5D8F4FF9-3C49-4CBF-AFA7-F3A0B155A2D3}" srcOrd="0" destOrd="7" presId="urn:microsoft.com/office/officeart/2005/8/layout/vList2"/>
    <dgm:cxn modelId="{26487B13-ABE8-4D9F-B8EE-0B41A6B09B88}" srcId="{42F9A565-7944-4FDC-BCE5-E7C152841ACA}" destId="{89A6EB45-C05B-4483-9474-C4749DFB5ECC}" srcOrd="5" destOrd="0" parTransId="{A8DDE66A-D5F7-4A5C-A11E-3BCE31569DC2}" sibTransId="{D29E40BC-21BF-4169-A695-AF9D4D7F8E2B}"/>
    <dgm:cxn modelId="{3650BF14-E95F-4BD7-87D4-9FF5E6E38309}" srcId="{42F9A565-7944-4FDC-BCE5-E7C152841ACA}" destId="{C0B0337A-7D89-4DF7-A69E-CE91066DFE36}" srcOrd="3" destOrd="0" parTransId="{B9714E58-2E6D-4655-9357-02A4F3BB9637}" sibTransId="{5F652FB2-C382-411B-ACF8-445837B0CAD7}"/>
    <dgm:cxn modelId="{51B29B1D-660F-4B4D-B97A-8EC76C9D3E4A}" srcId="{42F9A565-7944-4FDC-BCE5-E7C152841ACA}" destId="{A7FC5222-255A-46B5-BC08-403C086CDA90}" srcOrd="1" destOrd="0" parTransId="{A4ABE239-DE9C-4E78-B5DA-2877A88541BB}" sibTransId="{F607FCD9-912A-4F34-8EC5-5E85BF73422D}"/>
    <dgm:cxn modelId="{EB85C727-8395-4DD5-976B-D57EA55598BB}" type="presOf" srcId="{89A6EB45-C05B-4483-9474-C4749DFB5ECC}" destId="{5D8F4FF9-3C49-4CBF-AFA7-F3A0B155A2D3}" srcOrd="0" destOrd="5" presId="urn:microsoft.com/office/officeart/2005/8/layout/vList2"/>
    <dgm:cxn modelId="{F751B22B-637D-4312-897A-AD8E77DC73C0}" type="presOf" srcId="{C2F46A4F-23C5-49FA-88A1-93443D80766A}" destId="{C27B2105-08B5-42DA-866B-348030A11F02}" srcOrd="0" destOrd="0" presId="urn:microsoft.com/office/officeart/2005/8/layout/vList2"/>
    <dgm:cxn modelId="{91580E3B-E9DA-4C6B-81E6-180A636E76E5}" srcId="{C2F46A4F-23C5-49FA-88A1-93443D80766A}" destId="{42F9A565-7944-4FDC-BCE5-E7C152841ACA}" srcOrd="0" destOrd="0" parTransId="{A4051A1A-7F5E-40F0-A6E8-1100D678D0EB}" sibTransId="{AE7A4503-C733-429F-8087-E0536BEEE28A}"/>
    <dgm:cxn modelId="{F127C55B-4F6C-4EBA-A5A1-C2154124BB36}" srcId="{42F9A565-7944-4FDC-BCE5-E7C152841ACA}" destId="{C3655F27-1891-46BE-A1EA-F1A3D80CB94B}" srcOrd="0" destOrd="0" parTransId="{B9174176-F45E-4036-8BD9-6A89D0F62FDB}" sibTransId="{D260BF47-DEC2-4691-A455-03E392E28854}"/>
    <dgm:cxn modelId="{C2587E5F-EA45-4A5B-A9FC-F765859044C0}" type="presOf" srcId="{0362E0D0-C61D-474B-9019-87700D241120}" destId="{5D8F4FF9-3C49-4CBF-AFA7-F3A0B155A2D3}" srcOrd="0" destOrd="9" presId="urn:microsoft.com/office/officeart/2005/8/layout/vList2"/>
    <dgm:cxn modelId="{6FC33860-8A5B-4CDE-B971-34DDE0EB0643}" type="presOf" srcId="{96E0BE68-4358-44BF-AA75-FD4FF7FC83D1}" destId="{5D8F4FF9-3C49-4CBF-AFA7-F3A0B155A2D3}" srcOrd="0" destOrd="11" presId="urn:microsoft.com/office/officeart/2005/8/layout/vList2"/>
    <dgm:cxn modelId="{4D7F1E62-04B4-4F3A-A7B3-3BA9F3C7360C}" srcId="{42F9A565-7944-4FDC-BCE5-E7C152841ACA}" destId="{FAAD9775-C611-4CE6-99C1-D900BCA4658F}" srcOrd="6" destOrd="0" parTransId="{B7709559-0C89-49BE-90CB-E9314AD964FF}" sibTransId="{17AC34A1-DA70-4B0F-8704-DC476C0A41A2}"/>
    <dgm:cxn modelId="{502AF065-36FF-4AF4-B806-C7D935B37050}" srcId="{42F9A565-7944-4FDC-BCE5-E7C152841ACA}" destId="{0362E0D0-C61D-474B-9019-87700D241120}" srcOrd="9" destOrd="0" parTransId="{C130FC1A-F62D-4FCA-91D9-E2A72A0CE92F}" sibTransId="{4D369D65-89B2-4376-8DF4-7E4E0D4ECFAD}"/>
    <dgm:cxn modelId="{C7BA354A-4D20-4F33-8E3C-4B9757E7BE6E}" type="presOf" srcId="{5B7E648B-5950-493B-9380-B0F65C76290C}" destId="{5D8F4FF9-3C49-4CBF-AFA7-F3A0B155A2D3}" srcOrd="0" destOrd="4" presId="urn:microsoft.com/office/officeart/2005/8/layout/vList2"/>
    <dgm:cxn modelId="{99684B76-FAFE-49F2-AAA5-6B7779380776}" type="presOf" srcId="{7CDC52D0-E0FC-4C08-9F52-11B2FC573654}" destId="{5D8F4FF9-3C49-4CBF-AFA7-F3A0B155A2D3}" srcOrd="0" destOrd="8" presId="urn:microsoft.com/office/officeart/2005/8/layout/vList2"/>
    <dgm:cxn modelId="{5DA7ED8A-1652-40B4-A3D4-3A7B807D3043}" type="presOf" srcId="{B2313429-BA1F-4260-B7D2-F613CBE3692F}" destId="{5D8F4FF9-3C49-4CBF-AFA7-F3A0B155A2D3}" srcOrd="0" destOrd="2" presId="urn:microsoft.com/office/officeart/2005/8/layout/vList2"/>
    <dgm:cxn modelId="{640FBB96-FA90-4BA6-A122-BC39CA649372}" srcId="{42F9A565-7944-4FDC-BCE5-E7C152841ACA}" destId="{7CDC52D0-E0FC-4C08-9F52-11B2FC573654}" srcOrd="8" destOrd="0" parTransId="{758B3667-411D-4E9C-A0E9-52EE11E25B7E}" sibTransId="{1D6EEEA3-FC69-4856-A73C-6803E2E6DB37}"/>
    <dgm:cxn modelId="{D817A2A5-A211-4DBB-B6AF-65884F702307}" srcId="{42F9A565-7944-4FDC-BCE5-E7C152841ACA}" destId="{48057E67-DB06-4DD2-BDF9-AF635C6F4EA3}" srcOrd="10" destOrd="0" parTransId="{2F47EB74-71AE-4ADF-8E77-2BE8F1C1440B}" sibTransId="{596C8B8C-7340-4D25-98C7-F823BF39BCA7}"/>
    <dgm:cxn modelId="{6E7D19A6-FC7C-4AA2-A225-03A0697A2732}" srcId="{42F9A565-7944-4FDC-BCE5-E7C152841ACA}" destId="{1258AD38-FAB4-4BCA-A822-AC558E2F038D}" srcOrd="7" destOrd="0" parTransId="{EC1F685F-5F60-44C0-8D15-66FFEF95AC51}" sibTransId="{B4311DBE-6BCB-44ED-A989-FFE8B5AA0983}"/>
    <dgm:cxn modelId="{DE2C51B4-73E9-4F9A-A8CF-099D347A7D6D}" type="presOf" srcId="{C0B0337A-7D89-4DF7-A69E-CE91066DFE36}" destId="{5D8F4FF9-3C49-4CBF-AFA7-F3A0B155A2D3}" srcOrd="0" destOrd="3" presId="urn:microsoft.com/office/officeart/2005/8/layout/vList2"/>
    <dgm:cxn modelId="{FA31D2B9-7702-444E-9F83-0806AD8FE775}" type="presOf" srcId="{42F9A565-7944-4FDC-BCE5-E7C152841ACA}" destId="{33CDF40B-0DDE-45C7-9C51-016FE79B097D}" srcOrd="0" destOrd="0" presId="urn:microsoft.com/office/officeart/2005/8/layout/vList2"/>
    <dgm:cxn modelId="{372B11BB-4A87-4437-BF06-049EC16CD336}" srcId="{42F9A565-7944-4FDC-BCE5-E7C152841ACA}" destId="{B2313429-BA1F-4260-B7D2-F613CBE3692F}" srcOrd="2" destOrd="0" parTransId="{BA5E2DC4-BED4-4B3D-B052-22D14A430C2B}" sibTransId="{AD5DDFCA-1C2E-4B14-874E-B406A1C9DBED}"/>
    <dgm:cxn modelId="{A3AFD1BE-2FA4-4EA7-9BC9-637B682BAA1B}" srcId="{42F9A565-7944-4FDC-BCE5-E7C152841ACA}" destId="{96E0BE68-4358-44BF-AA75-FD4FF7FC83D1}" srcOrd="11" destOrd="0" parTransId="{FD50F8FF-C1F1-424D-AE75-2321B2BE52BE}" sibTransId="{56F165B9-2F87-4E75-AA81-89ABEF64A534}"/>
    <dgm:cxn modelId="{39B6FDC5-1E0C-43D8-BC22-4EEF1D412B62}" type="presOf" srcId="{FAAD9775-C611-4CE6-99C1-D900BCA4658F}" destId="{5D8F4FF9-3C49-4CBF-AFA7-F3A0B155A2D3}" srcOrd="0" destOrd="6" presId="urn:microsoft.com/office/officeart/2005/8/layout/vList2"/>
    <dgm:cxn modelId="{FC0DC4C6-1648-46B5-8057-64F4914B845D}" type="presOf" srcId="{C3655F27-1891-46BE-A1EA-F1A3D80CB94B}" destId="{5D8F4FF9-3C49-4CBF-AFA7-F3A0B155A2D3}" srcOrd="0" destOrd="0" presId="urn:microsoft.com/office/officeart/2005/8/layout/vList2"/>
    <dgm:cxn modelId="{973CFFD0-AB2F-4289-96C4-1A02ACF33E8F}" type="presOf" srcId="{A7FC5222-255A-46B5-BC08-403C086CDA90}" destId="{5D8F4FF9-3C49-4CBF-AFA7-F3A0B155A2D3}" srcOrd="0" destOrd="1" presId="urn:microsoft.com/office/officeart/2005/8/layout/vList2"/>
    <dgm:cxn modelId="{1C1887D5-B184-4123-B552-BFE9C5D341C7}" type="presOf" srcId="{48057E67-DB06-4DD2-BDF9-AF635C6F4EA3}" destId="{5D8F4FF9-3C49-4CBF-AFA7-F3A0B155A2D3}" srcOrd="0" destOrd="10" presId="urn:microsoft.com/office/officeart/2005/8/layout/vList2"/>
    <dgm:cxn modelId="{30BF58FA-6F42-4CBC-AB46-92FF28817E66}" srcId="{42F9A565-7944-4FDC-BCE5-E7C152841ACA}" destId="{5B7E648B-5950-493B-9380-B0F65C76290C}" srcOrd="4" destOrd="0" parTransId="{518AB175-942F-409F-8E56-F6F80D9479B8}" sibTransId="{A0F22FB5-E72F-46DB-9C77-08446B921EF7}"/>
    <dgm:cxn modelId="{50716723-88B9-4692-B126-59237F88A04E}" type="presParOf" srcId="{C27B2105-08B5-42DA-866B-348030A11F02}" destId="{33CDF40B-0DDE-45C7-9C51-016FE79B097D}" srcOrd="0" destOrd="0" presId="urn:microsoft.com/office/officeart/2005/8/layout/vList2"/>
    <dgm:cxn modelId="{CBDDB18C-9495-45C5-86EF-0900C410B6E6}" type="presParOf" srcId="{C27B2105-08B5-42DA-866B-348030A11F02}" destId="{5D8F4FF9-3C49-4CBF-AFA7-F3A0B155A2D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6407D9-131D-4E03-9F9A-E72B5FEFE6E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4C26166-025D-426A-9597-003EB5FC80E2}">
      <dgm:prSet/>
      <dgm:spPr/>
      <dgm:t>
        <a:bodyPr/>
        <a:lstStyle/>
        <a:p>
          <a:r>
            <a:rPr lang="en-US" b="0" i="0" baseline="0"/>
            <a:t>Arrange for collection of test panels</a:t>
          </a:r>
          <a:endParaRPr lang="en-US"/>
        </a:p>
      </dgm:t>
    </dgm:pt>
    <dgm:pt modelId="{CDC96846-1641-4DB0-9371-E758246E5E57}" type="parTrans" cxnId="{D985423C-B1B8-4A94-A9B4-243C95A8D8F3}">
      <dgm:prSet/>
      <dgm:spPr/>
      <dgm:t>
        <a:bodyPr/>
        <a:lstStyle/>
        <a:p>
          <a:endParaRPr lang="en-US"/>
        </a:p>
      </dgm:t>
    </dgm:pt>
    <dgm:pt modelId="{41353D9B-5BA6-4808-8821-F4883FEDE1E6}" type="sibTrans" cxnId="{D985423C-B1B8-4A94-A9B4-243C95A8D8F3}">
      <dgm:prSet/>
      <dgm:spPr/>
      <dgm:t>
        <a:bodyPr/>
        <a:lstStyle/>
        <a:p>
          <a:endParaRPr lang="en-US"/>
        </a:p>
      </dgm:t>
    </dgm:pt>
    <dgm:pt modelId="{87947BDB-84AC-4C55-8DC7-C549B84C5EE4}">
      <dgm:prSet/>
      <dgm:spPr/>
      <dgm:t>
        <a:bodyPr/>
        <a:lstStyle/>
        <a:p>
          <a:r>
            <a:rPr lang="en-US" b="0" i="0" baseline="0" dirty="0"/>
            <a:t>Supervise the testing and review the results prior to submission</a:t>
          </a:r>
          <a:endParaRPr lang="en-US" dirty="0"/>
        </a:p>
      </dgm:t>
    </dgm:pt>
    <dgm:pt modelId="{209D7EF7-5C06-4284-B058-7820D2767B12}" type="parTrans" cxnId="{A326DE60-5AFE-4838-BD15-71BE2232E7E8}">
      <dgm:prSet/>
      <dgm:spPr/>
      <dgm:t>
        <a:bodyPr/>
        <a:lstStyle/>
        <a:p>
          <a:endParaRPr lang="en-US"/>
        </a:p>
      </dgm:t>
    </dgm:pt>
    <dgm:pt modelId="{C52D5C0B-A6D3-4FF2-BC6B-DD646F80608E}" type="sibTrans" cxnId="{A326DE60-5AFE-4838-BD15-71BE2232E7E8}">
      <dgm:prSet/>
      <dgm:spPr/>
      <dgm:t>
        <a:bodyPr/>
        <a:lstStyle/>
        <a:p>
          <a:endParaRPr lang="en-US"/>
        </a:p>
      </dgm:t>
    </dgm:pt>
    <dgm:pt modelId="{E394C083-97A3-4D7E-A0D6-896A33F6F848}">
      <dgm:prSet/>
      <dgm:spPr/>
      <dgm:t>
        <a:bodyPr/>
        <a:lstStyle/>
        <a:p>
          <a:r>
            <a:rPr lang="en-US" b="0" i="0" baseline="0"/>
            <a:t>Responsible for the implementation of any corrective action and reporting of same to the Laboratory QA Coordinator</a:t>
          </a:r>
          <a:endParaRPr lang="en-US"/>
        </a:p>
      </dgm:t>
    </dgm:pt>
    <dgm:pt modelId="{D61B6AA9-7079-498E-8AF7-D5BC3B3E4DBF}" type="parTrans" cxnId="{0E579220-66BA-4376-94B1-D10CA9A3E2AD}">
      <dgm:prSet/>
      <dgm:spPr/>
      <dgm:t>
        <a:bodyPr/>
        <a:lstStyle/>
        <a:p>
          <a:endParaRPr lang="en-US"/>
        </a:p>
      </dgm:t>
    </dgm:pt>
    <dgm:pt modelId="{930AD938-91B5-4A2C-8AAE-EDC042215006}" type="sibTrans" cxnId="{0E579220-66BA-4376-94B1-D10CA9A3E2AD}">
      <dgm:prSet/>
      <dgm:spPr/>
      <dgm:t>
        <a:bodyPr/>
        <a:lstStyle/>
        <a:p>
          <a:endParaRPr lang="en-US"/>
        </a:p>
      </dgm:t>
    </dgm:pt>
    <dgm:pt modelId="{6347ED5C-17F4-475E-908D-36D0773C1CCA}" type="pres">
      <dgm:prSet presAssocID="{BF6407D9-131D-4E03-9F9A-E72B5FEFE6E4}" presName="root" presStyleCnt="0">
        <dgm:presLayoutVars>
          <dgm:dir/>
          <dgm:resizeHandles val="exact"/>
        </dgm:presLayoutVars>
      </dgm:prSet>
      <dgm:spPr/>
    </dgm:pt>
    <dgm:pt modelId="{66471CF4-3F58-45C4-B2FB-C06AFEC638A6}" type="pres">
      <dgm:prSet presAssocID="{24C26166-025D-426A-9597-003EB5FC80E2}" presName="compNode" presStyleCnt="0"/>
      <dgm:spPr/>
    </dgm:pt>
    <dgm:pt modelId="{0C72A92A-6764-42BC-B798-26430FB4D4F5}" type="pres">
      <dgm:prSet presAssocID="{24C26166-025D-426A-9597-003EB5FC80E2}" presName="bgRect" presStyleLbl="bgShp" presStyleIdx="0" presStyleCnt="3"/>
      <dgm:spPr/>
    </dgm:pt>
    <dgm:pt modelId="{DC8BC1A3-2946-404A-9022-66EBE1CDE1BB}" type="pres">
      <dgm:prSet presAssocID="{24C26166-025D-426A-9597-003EB5FC80E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E1C8FFC-22E3-4B5A-9881-EFF7A6106F84}" type="pres">
      <dgm:prSet presAssocID="{24C26166-025D-426A-9597-003EB5FC80E2}" presName="spaceRect" presStyleCnt="0"/>
      <dgm:spPr/>
    </dgm:pt>
    <dgm:pt modelId="{25F144DC-082D-4523-AB6D-7F0DC3B7E528}" type="pres">
      <dgm:prSet presAssocID="{24C26166-025D-426A-9597-003EB5FC80E2}" presName="parTx" presStyleLbl="revTx" presStyleIdx="0" presStyleCnt="3">
        <dgm:presLayoutVars>
          <dgm:chMax val="0"/>
          <dgm:chPref val="0"/>
        </dgm:presLayoutVars>
      </dgm:prSet>
      <dgm:spPr/>
    </dgm:pt>
    <dgm:pt modelId="{FC5021DF-561C-487C-9339-82702F305704}" type="pres">
      <dgm:prSet presAssocID="{41353D9B-5BA6-4808-8821-F4883FEDE1E6}" presName="sibTrans" presStyleCnt="0"/>
      <dgm:spPr/>
    </dgm:pt>
    <dgm:pt modelId="{70C71B2A-37B2-4212-A536-7A702419042B}" type="pres">
      <dgm:prSet presAssocID="{87947BDB-84AC-4C55-8DC7-C549B84C5EE4}" presName="compNode" presStyleCnt="0"/>
      <dgm:spPr/>
    </dgm:pt>
    <dgm:pt modelId="{8503A26F-507E-4143-95A0-3AD4BCAA3DAA}" type="pres">
      <dgm:prSet presAssocID="{87947BDB-84AC-4C55-8DC7-C549B84C5EE4}" presName="bgRect" presStyleLbl="bgShp" presStyleIdx="1" presStyleCnt="3"/>
      <dgm:spPr/>
    </dgm:pt>
    <dgm:pt modelId="{DDF008B3-B5ED-40D6-8BE9-1311BB3409C9}" type="pres">
      <dgm:prSet presAssocID="{87947BDB-84AC-4C55-8DC7-C549B84C5EE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573C723-C641-488E-B28B-34EF1F31A5C4}" type="pres">
      <dgm:prSet presAssocID="{87947BDB-84AC-4C55-8DC7-C549B84C5EE4}" presName="spaceRect" presStyleCnt="0"/>
      <dgm:spPr/>
    </dgm:pt>
    <dgm:pt modelId="{72E254D0-DEFA-48B0-A719-F9CAC4885A4B}" type="pres">
      <dgm:prSet presAssocID="{87947BDB-84AC-4C55-8DC7-C549B84C5EE4}" presName="parTx" presStyleLbl="revTx" presStyleIdx="1" presStyleCnt="3">
        <dgm:presLayoutVars>
          <dgm:chMax val="0"/>
          <dgm:chPref val="0"/>
        </dgm:presLayoutVars>
      </dgm:prSet>
      <dgm:spPr/>
    </dgm:pt>
    <dgm:pt modelId="{3EF855BC-1491-40D0-888E-74E55585E033}" type="pres">
      <dgm:prSet presAssocID="{C52D5C0B-A6D3-4FF2-BC6B-DD646F80608E}" presName="sibTrans" presStyleCnt="0"/>
      <dgm:spPr/>
    </dgm:pt>
    <dgm:pt modelId="{FB016776-18B4-4DFB-90C7-E1800E22020A}" type="pres">
      <dgm:prSet presAssocID="{E394C083-97A3-4D7E-A0D6-896A33F6F848}" presName="compNode" presStyleCnt="0"/>
      <dgm:spPr/>
    </dgm:pt>
    <dgm:pt modelId="{3FA7C3F4-78D0-4618-BB5C-98112A39D961}" type="pres">
      <dgm:prSet presAssocID="{E394C083-97A3-4D7E-A0D6-896A33F6F848}" presName="bgRect" presStyleLbl="bgShp" presStyleIdx="2" presStyleCnt="3"/>
      <dgm:spPr/>
    </dgm:pt>
    <dgm:pt modelId="{8530C401-C90C-4CF3-B5CD-577188DC07DD}" type="pres">
      <dgm:prSet presAssocID="{E394C083-97A3-4D7E-A0D6-896A33F6F84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AB118627-0E2D-4EA3-AAA4-5121139DA83C}" type="pres">
      <dgm:prSet presAssocID="{E394C083-97A3-4D7E-A0D6-896A33F6F848}" presName="spaceRect" presStyleCnt="0"/>
      <dgm:spPr/>
    </dgm:pt>
    <dgm:pt modelId="{CA5BE067-E6A2-4194-915A-22F6B8F6FFAB}" type="pres">
      <dgm:prSet presAssocID="{E394C083-97A3-4D7E-A0D6-896A33F6F84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E579220-66BA-4376-94B1-D10CA9A3E2AD}" srcId="{BF6407D9-131D-4E03-9F9A-E72B5FEFE6E4}" destId="{E394C083-97A3-4D7E-A0D6-896A33F6F848}" srcOrd="2" destOrd="0" parTransId="{D61B6AA9-7079-498E-8AF7-D5BC3B3E4DBF}" sibTransId="{930AD938-91B5-4A2C-8AAE-EDC042215006}"/>
    <dgm:cxn modelId="{D985423C-B1B8-4A94-A9B4-243C95A8D8F3}" srcId="{BF6407D9-131D-4E03-9F9A-E72B5FEFE6E4}" destId="{24C26166-025D-426A-9597-003EB5FC80E2}" srcOrd="0" destOrd="0" parTransId="{CDC96846-1641-4DB0-9371-E758246E5E57}" sibTransId="{41353D9B-5BA6-4808-8821-F4883FEDE1E6}"/>
    <dgm:cxn modelId="{A326DE60-5AFE-4838-BD15-71BE2232E7E8}" srcId="{BF6407D9-131D-4E03-9F9A-E72B5FEFE6E4}" destId="{87947BDB-84AC-4C55-8DC7-C549B84C5EE4}" srcOrd="1" destOrd="0" parTransId="{209D7EF7-5C06-4284-B058-7820D2767B12}" sibTransId="{C52D5C0B-A6D3-4FF2-BC6B-DD646F80608E}"/>
    <dgm:cxn modelId="{539B0C4D-3CD9-46C1-9291-9CD537CEADC8}" type="presOf" srcId="{87947BDB-84AC-4C55-8DC7-C549B84C5EE4}" destId="{72E254D0-DEFA-48B0-A719-F9CAC4885A4B}" srcOrd="0" destOrd="0" presId="urn:microsoft.com/office/officeart/2018/2/layout/IconVerticalSolidList"/>
    <dgm:cxn modelId="{BDC6DD83-118C-40E5-BD96-39EF3E6D17E3}" type="presOf" srcId="{E394C083-97A3-4D7E-A0D6-896A33F6F848}" destId="{CA5BE067-E6A2-4194-915A-22F6B8F6FFAB}" srcOrd="0" destOrd="0" presId="urn:microsoft.com/office/officeart/2018/2/layout/IconVerticalSolidList"/>
    <dgm:cxn modelId="{174403AC-C7C2-4EE3-9DEB-66615AD7E5A6}" type="presOf" srcId="{BF6407D9-131D-4E03-9F9A-E72B5FEFE6E4}" destId="{6347ED5C-17F4-475E-908D-36D0773C1CCA}" srcOrd="0" destOrd="0" presId="urn:microsoft.com/office/officeart/2018/2/layout/IconVerticalSolidList"/>
    <dgm:cxn modelId="{5BAEF5EB-1DDC-44F3-968D-AD36AF2E0CB5}" type="presOf" srcId="{24C26166-025D-426A-9597-003EB5FC80E2}" destId="{25F144DC-082D-4523-AB6D-7F0DC3B7E528}" srcOrd="0" destOrd="0" presId="urn:microsoft.com/office/officeart/2018/2/layout/IconVerticalSolidList"/>
    <dgm:cxn modelId="{8ED98DF3-7029-4A3C-9367-D1FD5F50359C}" type="presParOf" srcId="{6347ED5C-17F4-475E-908D-36D0773C1CCA}" destId="{66471CF4-3F58-45C4-B2FB-C06AFEC638A6}" srcOrd="0" destOrd="0" presId="urn:microsoft.com/office/officeart/2018/2/layout/IconVerticalSolidList"/>
    <dgm:cxn modelId="{24E7FE64-169B-4A3B-9915-0FB0102E9DF0}" type="presParOf" srcId="{66471CF4-3F58-45C4-B2FB-C06AFEC638A6}" destId="{0C72A92A-6764-42BC-B798-26430FB4D4F5}" srcOrd="0" destOrd="0" presId="urn:microsoft.com/office/officeart/2018/2/layout/IconVerticalSolidList"/>
    <dgm:cxn modelId="{F2A34D23-984A-41A9-92AC-6AD889338AA1}" type="presParOf" srcId="{66471CF4-3F58-45C4-B2FB-C06AFEC638A6}" destId="{DC8BC1A3-2946-404A-9022-66EBE1CDE1BB}" srcOrd="1" destOrd="0" presId="urn:microsoft.com/office/officeart/2018/2/layout/IconVerticalSolidList"/>
    <dgm:cxn modelId="{94A54773-20A4-4E8B-996F-EF552FDA6F33}" type="presParOf" srcId="{66471CF4-3F58-45C4-B2FB-C06AFEC638A6}" destId="{8E1C8FFC-22E3-4B5A-9881-EFF7A6106F84}" srcOrd="2" destOrd="0" presId="urn:microsoft.com/office/officeart/2018/2/layout/IconVerticalSolidList"/>
    <dgm:cxn modelId="{6BABCD5A-B8A9-45E2-8610-850C23150490}" type="presParOf" srcId="{66471CF4-3F58-45C4-B2FB-C06AFEC638A6}" destId="{25F144DC-082D-4523-AB6D-7F0DC3B7E528}" srcOrd="3" destOrd="0" presId="urn:microsoft.com/office/officeart/2018/2/layout/IconVerticalSolidList"/>
    <dgm:cxn modelId="{CD427726-CB16-41A3-B70F-F80905D6FEA9}" type="presParOf" srcId="{6347ED5C-17F4-475E-908D-36D0773C1CCA}" destId="{FC5021DF-561C-487C-9339-82702F305704}" srcOrd="1" destOrd="0" presId="urn:microsoft.com/office/officeart/2018/2/layout/IconVerticalSolidList"/>
    <dgm:cxn modelId="{135D8F5A-7148-4750-9988-2217F1738AA5}" type="presParOf" srcId="{6347ED5C-17F4-475E-908D-36D0773C1CCA}" destId="{70C71B2A-37B2-4212-A536-7A702419042B}" srcOrd="2" destOrd="0" presId="urn:microsoft.com/office/officeart/2018/2/layout/IconVerticalSolidList"/>
    <dgm:cxn modelId="{B85BEAB4-E63F-4D8F-A118-DDD426136ECD}" type="presParOf" srcId="{70C71B2A-37B2-4212-A536-7A702419042B}" destId="{8503A26F-507E-4143-95A0-3AD4BCAA3DAA}" srcOrd="0" destOrd="0" presId="urn:microsoft.com/office/officeart/2018/2/layout/IconVerticalSolidList"/>
    <dgm:cxn modelId="{7AFE9A16-7C56-4E1C-86AF-89C4217E341E}" type="presParOf" srcId="{70C71B2A-37B2-4212-A536-7A702419042B}" destId="{DDF008B3-B5ED-40D6-8BE9-1311BB3409C9}" srcOrd="1" destOrd="0" presId="urn:microsoft.com/office/officeart/2018/2/layout/IconVerticalSolidList"/>
    <dgm:cxn modelId="{0BD777B7-EFD0-450C-9910-6109124851AF}" type="presParOf" srcId="{70C71B2A-37B2-4212-A536-7A702419042B}" destId="{0573C723-C641-488E-B28B-34EF1F31A5C4}" srcOrd="2" destOrd="0" presId="urn:microsoft.com/office/officeart/2018/2/layout/IconVerticalSolidList"/>
    <dgm:cxn modelId="{7C122583-49C5-42AD-B595-59B834E3AF8F}" type="presParOf" srcId="{70C71B2A-37B2-4212-A536-7A702419042B}" destId="{72E254D0-DEFA-48B0-A719-F9CAC4885A4B}" srcOrd="3" destOrd="0" presId="urn:microsoft.com/office/officeart/2018/2/layout/IconVerticalSolidList"/>
    <dgm:cxn modelId="{269E8BAE-93A8-4E80-A5D2-8A2D5A7BA7B8}" type="presParOf" srcId="{6347ED5C-17F4-475E-908D-36D0773C1CCA}" destId="{3EF855BC-1491-40D0-888E-74E55585E033}" srcOrd="3" destOrd="0" presId="urn:microsoft.com/office/officeart/2018/2/layout/IconVerticalSolidList"/>
    <dgm:cxn modelId="{658B8526-8EEC-4CA6-B6A2-9D6214CDAC21}" type="presParOf" srcId="{6347ED5C-17F4-475E-908D-36D0773C1CCA}" destId="{FB016776-18B4-4DFB-90C7-E1800E22020A}" srcOrd="4" destOrd="0" presId="urn:microsoft.com/office/officeart/2018/2/layout/IconVerticalSolidList"/>
    <dgm:cxn modelId="{A4C78DEB-4158-4969-BF09-A5FEC49EBC0D}" type="presParOf" srcId="{FB016776-18B4-4DFB-90C7-E1800E22020A}" destId="{3FA7C3F4-78D0-4618-BB5C-98112A39D961}" srcOrd="0" destOrd="0" presId="urn:microsoft.com/office/officeart/2018/2/layout/IconVerticalSolidList"/>
    <dgm:cxn modelId="{5F36CF28-C81D-44C1-B142-DD10C8CB5947}" type="presParOf" srcId="{FB016776-18B4-4DFB-90C7-E1800E22020A}" destId="{8530C401-C90C-4CF3-B5CD-577188DC07DD}" srcOrd="1" destOrd="0" presId="urn:microsoft.com/office/officeart/2018/2/layout/IconVerticalSolidList"/>
    <dgm:cxn modelId="{10A8450B-D90E-4C99-ACAF-6A097ECFD0B2}" type="presParOf" srcId="{FB016776-18B4-4DFB-90C7-E1800E22020A}" destId="{AB118627-0E2D-4EA3-AAA4-5121139DA83C}" srcOrd="2" destOrd="0" presId="urn:microsoft.com/office/officeart/2018/2/layout/IconVerticalSolidList"/>
    <dgm:cxn modelId="{44D5C741-1A9B-4105-A743-1AB384B20D18}" type="presParOf" srcId="{FB016776-18B4-4DFB-90C7-E1800E22020A}" destId="{CA5BE067-E6A2-4194-915A-22F6B8F6FFA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BA591F-4C7C-417C-A10D-8FD184B33BF1}" type="doc">
      <dgm:prSet loTypeId="urn:microsoft.com/office/officeart/2005/8/layout/vList5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B8A14D8-E797-4A6F-80A0-150AE407CF11}">
      <dgm:prSet/>
      <dgm:spPr/>
      <dgm:t>
        <a:bodyPr/>
        <a:lstStyle/>
        <a:p>
          <a:r>
            <a:rPr lang="en-US" b="0" i="0" baseline="0" dirty="0"/>
            <a:t>Panels are assembled and distributed</a:t>
          </a:r>
          <a:endParaRPr lang="en-US" dirty="0"/>
        </a:p>
      </dgm:t>
    </dgm:pt>
    <dgm:pt modelId="{182D4AFB-15A9-48C3-A337-5E205D0D6C4C}" type="parTrans" cxnId="{E394210A-7C8F-4224-A58A-BF2991E30661}">
      <dgm:prSet/>
      <dgm:spPr/>
      <dgm:t>
        <a:bodyPr/>
        <a:lstStyle/>
        <a:p>
          <a:endParaRPr lang="en-US"/>
        </a:p>
      </dgm:t>
    </dgm:pt>
    <dgm:pt modelId="{C038A4BF-7454-4BAA-8004-3F54357C5228}" type="sibTrans" cxnId="{E394210A-7C8F-4224-A58A-BF2991E30661}">
      <dgm:prSet/>
      <dgm:spPr/>
      <dgm:t>
        <a:bodyPr/>
        <a:lstStyle/>
        <a:p>
          <a:endParaRPr lang="en-US"/>
        </a:p>
      </dgm:t>
    </dgm:pt>
    <dgm:pt modelId="{72F04664-1A26-41FC-8EE2-7644BC6059D4}">
      <dgm:prSet/>
      <dgm:spPr/>
      <dgm:t>
        <a:bodyPr/>
        <a:lstStyle/>
        <a:p>
          <a:r>
            <a:rPr lang="en-US" b="0" i="0" u="none" strike="noStrike" baseline="0" dirty="0"/>
            <a:t>Team prepares the separate panels based on the sample order </a:t>
          </a:r>
          <a:endParaRPr lang="en-US" dirty="0"/>
        </a:p>
      </dgm:t>
    </dgm:pt>
    <dgm:pt modelId="{050E7F13-A1E1-48C9-99C5-09C943435FA5}" type="parTrans" cxnId="{E3F36AF2-8BDD-4400-BF5D-23A506C1F090}">
      <dgm:prSet/>
      <dgm:spPr/>
      <dgm:t>
        <a:bodyPr/>
        <a:lstStyle/>
        <a:p>
          <a:endParaRPr lang="en-JM"/>
        </a:p>
      </dgm:t>
    </dgm:pt>
    <dgm:pt modelId="{184B0771-6374-4010-BD8B-950EBC97C2D0}" type="sibTrans" cxnId="{E3F36AF2-8BDD-4400-BF5D-23A506C1F090}">
      <dgm:prSet/>
      <dgm:spPr/>
      <dgm:t>
        <a:bodyPr/>
        <a:lstStyle/>
        <a:p>
          <a:endParaRPr lang="en-JM"/>
        </a:p>
      </dgm:t>
    </dgm:pt>
    <dgm:pt modelId="{14EDCE74-8BC4-41A0-86D3-7E4A3E4CA598}">
      <dgm:prSet/>
      <dgm:spPr/>
      <dgm:t>
        <a:bodyPr/>
        <a:lstStyle/>
        <a:p>
          <a:r>
            <a:rPr lang="en-JM" dirty="0"/>
            <a:t>Random samples are selected for quality checks</a:t>
          </a:r>
          <a:endParaRPr lang="en-US" dirty="0"/>
        </a:p>
      </dgm:t>
    </dgm:pt>
    <dgm:pt modelId="{36D2FB74-C981-4668-9C8C-2A3277B2A335}" type="sibTrans" cxnId="{BE78A354-C3B9-467F-B3C8-8C4FDA9FD658}">
      <dgm:prSet/>
      <dgm:spPr/>
      <dgm:t>
        <a:bodyPr/>
        <a:lstStyle/>
        <a:p>
          <a:endParaRPr lang="en-US"/>
        </a:p>
      </dgm:t>
    </dgm:pt>
    <dgm:pt modelId="{7DFE1359-289D-470B-BB46-C3D8E785D2FC}" type="parTrans" cxnId="{BE78A354-C3B9-467F-B3C8-8C4FDA9FD658}">
      <dgm:prSet/>
      <dgm:spPr/>
      <dgm:t>
        <a:bodyPr/>
        <a:lstStyle/>
        <a:p>
          <a:endParaRPr lang="en-US"/>
        </a:p>
      </dgm:t>
    </dgm:pt>
    <dgm:pt modelId="{42C18993-1C08-4504-B710-911F85FD7469}" type="pres">
      <dgm:prSet presAssocID="{3DBA591F-4C7C-417C-A10D-8FD184B33BF1}" presName="Name0" presStyleCnt="0">
        <dgm:presLayoutVars>
          <dgm:dir/>
          <dgm:animLvl val="lvl"/>
          <dgm:resizeHandles val="exact"/>
        </dgm:presLayoutVars>
      </dgm:prSet>
      <dgm:spPr/>
    </dgm:pt>
    <dgm:pt modelId="{8681A29C-6513-4028-A491-295446E2A882}" type="pres">
      <dgm:prSet presAssocID="{72F04664-1A26-41FC-8EE2-7644BC6059D4}" presName="linNode" presStyleCnt="0"/>
      <dgm:spPr/>
    </dgm:pt>
    <dgm:pt modelId="{5DF7674C-2A67-4B76-B351-19C830726A09}" type="pres">
      <dgm:prSet presAssocID="{72F04664-1A26-41FC-8EE2-7644BC6059D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1A3FCDA-0841-4896-A002-15987DCBE4FD}" type="pres">
      <dgm:prSet presAssocID="{184B0771-6374-4010-BD8B-950EBC97C2D0}" presName="sp" presStyleCnt="0"/>
      <dgm:spPr/>
    </dgm:pt>
    <dgm:pt modelId="{2FE09A92-778F-406A-982D-7D19B9311038}" type="pres">
      <dgm:prSet presAssocID="{14EDCE74-8BC4-41A0-86D3-7E4A3E4CA598}" presName="linNode" presStyleCnt="0"/>
      <dgm:spPr/>
    </dgm:pt>
    <dgm:pt modelId="{50D9EF39-7CF8-434A-90CA-2823CC3A253C}" type="pres">
      <dgm:prSet presAssocID="{14EDCE74-8BC4-41A0-86D3-7E4A3E4CA59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AD908C4-F5CF-4DF9-9593-AD0E8FC8A5B2}" type="pres">
      <dgm:prSet presAssocID="{36D2FB74-C981-4668-9C8C-2A3277B2A335}" presName="sp" presStyleCnt="0"/>
      <dgm:spPr/>
    </dgm:pt>
    <dgm:pt modelId="{4A7CB6B0-2139-439B-ABA7-4B01C0C580FE}" type="pres">
      <dgm:prSet presAssocID="{2B8A14D8-E797-4A6F-80A0-150AE407CF11}" presName="linNode" presStyleCnt="0"/>
      <dgm:spPr/>
    </dgm:pt>
    <dgm:pt modelId="{D2D315F3-83D9-426A-8E11-E8601061CD48}" type="pres">
      <dgm:prSet presAssocID="{2B8A14D8-E797-4A6F-80A0-150AE407CF11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E80A8400-9CAD-4E8E-8D9B-051B89543FE5}" type="presOf" srcId="{3DBA591F-4C7C-417C-A10D-8FD184B33BF1}" destId="{42C18993-1C08-4504-B710-911F85FD7469}" srcOrd="0" destOrd="0" presId="urn:microsoft.com/office/officeart/2005/8/layout/vList5"/>
    <dgm:cxn modelId="{E394210A-7C8F-4224-A58A-BF2991E30661}" srcId="{3DBA591F-4C7C-417C-A10D-8FD184B33BF1}" destId="{2B8A14D8-E797-4A6F-80A0-150AE407CF11}" srcOrd="2" destOrd="0" parTransId="{182D4AFB-15A9-48C3-A337-5E205D0D6C4C}" sibTransId="{C038A4BF-7454-4BAA-8004-3F54357C5228}"/>
    <dgm:cxn modelId="{4898AA42-45E6-4622-8B28-2DEE624B7CE9}" type="presOf" srcId="{2B8A14D8-E797-4A6F-80A0-150AE407CF11}" destId="{D2D315F3-83D9-426A-8E11-E8601061CD48}" srcOrd="0" destOrd="0" presId="urn:microsoft.com/office/officeart/2005/8/layout/vList5"/>
    <dgm:cxn modelId="{856CC069-ED14-4498-9773-E23A089FF7E2}" type="presOf" srcId="{14EDCE74-8BC4-41A0-86D3-7E4A3E4CA598}" destId="{50D9EF39-7CF8-434A-90CA-2823CC3A253C}" srcOrd="0" destOrd="0" presId="urn:microsoft.com/office/officeart/2005/8/layout/vList5"/>
    <dgm:cxn modelId="{BE78A354-C3B9-467F-B3C8-8C4FDA9FD658}" srcId="{3DBA591F-4C7C-417C-A10D-8FD184B33BF1}" destId="{14EDCE74-8BC4-41A0-86D3-7E4A3E4CA598}" srcOrd="1" destOrd="0" parTransId="{7DFE1359-289D-470B-BB46-C3D8E785D2FC}" sibTransId="{36D2FB74-C981-4668-9C8C-2A3277B2A335}"/>
    <dgm:cxn modelId="{998DD580-8D96-4811-B642-88D533B83A57}" type="presOf" srcId="{72F04664-1A26-41FC-8EE2-7644BC6059D4}" destId="{5DF7674C-2A67-4B76-B351-19C830726A09}" srcOrd="0" destOrd="0" presId="urn:microsoft.com/office/officeart/2005/8/layout/vList5"/>
    <dgm:cxn modelId="{E3F36AF2-8BDD-4400-BF5D-23A506C1F090}" srcId="{3DBA591F-4C7C-417C-A10D-8FD184B33BF1}" destId="{72F04664-1A26-41FC-8EE2-7644BC6059D4}" srcOrd="0" destOrd="0" parTransId="{050E7F13-A1E1-48C9-99C5-09C943435FA5}" sibTransId="{184B0771-6374-4010-BD8B-950EBC97C2D0}"/>
    <dgm:cxn modelId="{CFB3F922-F73B-4A57-8D9D-747D991C5736}" type="presParOf" srcId="{42C18993-1C08-4504-B710-911F85FD7469}" destId="{8681A29C-6513-4028-A491-295446E2A882}" srcOrd="0" destOrd="0" presId="urn:microsoft.com/office/officeart/2005/8/layout/vList5"/>
    <dgm:cxn modelId="{E81F5DB7-170F-4BD3-8032-B7EC3CB2E494}" type="presParOf" srcId="{8681A29C-6513-4028-A491-295446E2A882}" destId="{5DF7674C-2A67-4B76-B351-19C830726A09}" srcOrd="0" destOrd="0" presId="urn:microsoft.com/office/officeart/2005/8/layout/vList5"/>
    <dgm:cxn modelId="{B2E50313-5A5A-4022-B6DA-FD5B2B7AC7F8}" type="presParOf" srcId="{42C18993-1C08-4504-B710-911F85FD7469}" destId="{71A3FCDA-0841-4896-A002-15987DCBE4FD}" srcOrd="1" destOrd="0" presId="urn:microsoft.com/office/officeart/2005/8/layout/vList5"/>
    <dgm:cxn modelId="{A716B2A9-C0E6-4968-9F3F-AA902D64EE56}" type="presParOf" srcId="{42C18993-1C08-4504-B710-911F85FD7469}" destId="{2FE09A92-778F-406A-982D-7D19B9311038}" srcOrd="2" destOrd="0" presId="urn:microsoft.com/office/officeart/2005/8/layout/vList5"/>
    <dgm:cxn modelId="{B6D5E071-92DD-4F87-833A-05D28598BA6B}" type="presParOf" srcId="{2FE09A92-778F-406A-982D-7D19B9311038}" destId="{50D9EF39-7CF8-434A-90CA-2823CC3A253C}" srcOrd="0" destOrd="0" presId="urn:microsoft.com/office/officeart/2005/8/layout/vList5"/>
    <dgm:cxn modelId="{D33CF0E4-8DB0-4460-94B7-DA12D127763B}" type="presParOf" srcId="{42C18993-1C08-4504-B710-911F85FD7469}" destId="{5AD908C4-F5CF-4DF9-9593-AD0E8FC8A5B2}" srcOrd="3" destOrd="0" presId="urn:microsoft.com/office/officeart/2005/8/layout/vList5"/>
    <dgm:cxn modelId="{C4BEBF14-A58F-4EA2-B4E9-0B24507C97E1}" type="presParOf" srcId="{42C18993-1C08-4504-B710-911F85FD7469}" destId="{4A7CB6B0-2139-439B-ABA7-4B01C0C580FE}" srcOrd="4" destOrd="0" presId="urn:microsoft.com/office/officeart/2005/8/layout/vList5"/>
    <dgm:cxn modelId="{5A72A458-EC2A-40DF-BD76-E4F93E3BC69B}" type="presParOf" srcId="{4A7CB6B0-2139-439B-ABA7-4B01C0C580FE}" destId="{D2D315F3-83D9-426A-8E11-E8601061CD4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422B36-918C-470E-A474-F64A79F85F2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286E903-A001-4502-82EB-054F19DB6463}">
      <dgm:prSet/>
      <dgm:spPr/>
      <dgm:t>
        <a:bodyPr/>
        <a:lstStyle/>
        <a:p>
          <a:r>
            <a:rPr lang="en-US" b="0" i="0" baseline="0" dirty="0"/>
            <a:t>The QA Coordinator prepares a Panel Collection Log which is sent to the NLS Stores</a:t>
          </a:r>
          <a:endParaRPr lang="en-US" dirty="0"/>
        </a:p>
      </dgm:t>
    </dgm:pt>
    <dgm:pt modelId="{B4F62C86-C251-435F-A80D-77E7543BCF76}" type="parTrans" cxnId="{369011F2-DF78-426E-9140-AE3E9074AF18}">
      <dgm:prSet/>
      <dgm:spPr/>
      <dgm:t>
        <a:bodyPr/>
        <a:lstStyle/>
        <a:p>
          <a:endParaRPr lang="en-US"/>
        </a:p>
      </dgm:t>
    </dgm:pt>
    <dgm:pt modelId="{F4A796EE-336B-4F21-8B08-EC748A7436D6}" type="sibTrans" cxnId="{369011F2-DF78-426E-9140-AE3E9074AF18}">
      <dgm:prSet/>
      <dgm:spPr/>
      <dgm:t>
        <a:bodyPr/>
        <a:lstStyle/>
        <a:p>
          <a:endParaRPr lang="en-US"/>
        </a:p>
      </dgm:t>
    </dgm:pt>
    <dgm:pt modelId="{DACF213A-0507-4E31-9AD1-0D86180CECF9}">
      <dgm:prSet/>
      <dgm:spPr/>
      <dgm:t>
        <a:bodyPr/>
        <a:lstStyle/>
        <a:p>
          <a:r>
            <a:rPr lang="en-US" b="0" i="0" baseline="0" dirty="0"/>
            <a:t>The Panel Preparation Team sends the packages to the NLS Stores for distribution</a:t>
          </a:r>
          <a:endParaRPr lang="en-US" dirty="0"/>
        </a:p>
      </dgm:t>
    </dgm:pt>
    <dgm:pt modelId="{38B78C15-E021-43E1-8A29-63620AD99C13}" type="parTrans" cxnId="{D52AE6AC-6373-4776-A514-D404ED1F062B}">
      <dgm:prSet/>
      <dgm:spPr/>
      <dgm:t>
        <a:bodyPr/>
        <a:lstStyle/>
        <a:p>
          <a:endParaRPr lang="en-US"/>
        </a:p>
      </dgm:t>
    </dgm:pt>
    <dgm:pt modelId="{C67EBCBA-31D4-4164-ACF8-623276FDB0CD}" type="sibTrans" cxnId="{D52AE6AC-6373-4776-A514-D404ED1F062B}">
      <dgm:prSet/>
      <dgm:spPr/>
      <dgm:t>
        <a:bodyPr/>
        <a:lstStyle/>
        <a:p>
          <a:endParaRPr lang="en-US"/>
        </a:p>
      </dgm:t>
    </dgm:pt>
    <dgm:pt modelId="{97208B38-C695-4C08-B9A1-BC959568EEA9}">
      <dgm:prSet/>
      <dgm:spPr/>
      <dgm:t>
        <a:bodyPr/>
        <a:lstStyle/>
        <a:p>
          <a:r>
            <a:rPr lang="en-US" b="0" i="0" baseline="0" dirty="0"/>
            <a:t>Bearers collect their packages and sign the collection log</a:t>
          </a:r>
          <a:endParaRPr lang="en-US" dirty="0"/>
        </a:p>
      </dgm:t>
    </dgm:pt>
    <dgm:pt modelId="{AEBC00D7-19AC-4736-8728-4E988AD48E7B}" type="parTrans" cxnId="{829EEE1B-93EC-4E40-A4AF-3A85693051FA}">
      <dgm:prSet/>
      <dgm:spPr/>
      <dgm:t>
        <a:bodyPr/>
        <a:lstStyle/>
        <a:p>
          <a:endParaRPr lang="en-US"/>
        </a:p>
      </dgm:t>
    </dgm:pt>
    <dgm:pt modelId="{6B88B17B-9D5E-4480-BE0E-8CAF3AFFC56F}" type="sibTrans" cxnId="{829EEE1B-93EC-4E40-A4AF-3A85693051FA}">
      <dgm:prSet/>
      <dgm:spPr/>
      <dgm:t>
        <a:bodyPr/>
        <a:lstStyle/>
        <a:p>
          <a:endParaRPr lang="en-US"/>
        </a:p>
      </dgm:t>
    </dgm:pt>
    <dgm:pt modelId="{B178BBC4-3290-462B-98F3-EC7422F0D21F}" type="pres">
      <dgm:prSet presAssocID="{C2422B36-918C-470E-A474-F64A79F85F2C}" presName="linear" presStyleCnt="0">
        <dgm:presLayoutVars>
          <dgm:animLvl val="lvl"/>
          <dgm:resizeHandles val="exact"/>
        </dgm:presLayoutVars>
      </dgm:prSet>
      <dgm:spPr/>
    </dgm:pt>
    <dgm:pt modelId="{43F5BCDE-C81D-4963-8533-71F26B6E7446}" type="pres">
      <dgm:prSet presAssocID="{7286E903-A001-4502-82EB-054F19DB646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4569BCA-4E5A-4C1D-9E58-8CEB9C46A5C5}" type="pres">
      <dgm:prSet presAssocID="{F4A796EE-336B-4F21-8B08-EC748A7436D6}" presName="spacer" presStyleCnt="0"/>
      <dgm:spPr/>
    </dgm:pt>
    <dgm:pt modelId="{AB68CC2D-3FD1-4058-BFF8-BE2873C8D37E}" type="pres">
      <dgm:prSet presAssocID="{DACF213A-0507-4E31-9AD1-0D86180CECF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2113A41-17C6-4B2E-99C6-5A3139BB59A0}" type="pres">
      <dgm:prSet presAssocID="{C67EBCBA-31D4-4164-ACF8-623276FDB0CD}" presName="spacer" presStyleCnt="0"/>
      <dgm:spPr/>
    </dgm:pt>
    <dgm:pt modelId="{D75A37F1-D806-4C22-97FB-86744C7D15E0}" type="pres">
      <dgm:prSet presAssocID="{97208B38-C695-4C08-B9A1-BC959568EEA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EB51914-E6AD-4AFE-BAF1-AFDFC196CEFE}" type="presOf" srcId="{DACF213A-0507-4E31-9AD1-0D86180CECF9}" destId="{AB68CC2D-3FD1-4058-BFF8-BE2873C8D37E}" srcOrd="0" destOrd="0" presId="urn:microsoft.com/office/officeart/2005/8/layout/vList2"/>
    <dgm:cxn modelId="{829EEE1B-93EC-4E40-A4AF-3A85693051FA}" srcId="{C2422B36-918C-470E-A474-F64A79F85F2C}" destId="{97208B38-C695-4C08-B9A1-BC959568EEA9}" srcOrd="2" destOrd="0" parTransId="{AEBC00D7-19AC-4736-8728-4E988AD48E7B}" sibTransId="{6B88B17B-9D5E-4480-BE0E-8CAF3AFFC56F}"/>
    <dgm:cxn modelId="{81CC5372-7EBF-49C6-8B9F-DC3FED1BE503}" type="presOf" srcId="{C2422B36-918C-470E-A474-F64A79F85F2C}" destId="{B178BBC4-3290-462B-98F3-EC7422F0D21F}" srcOrd="0" destOrd="0" presId="urn:microsoft.com/office/officeart/2005/8/layout/vList2"/>
    <dgm:cxn modelId="{93C89079-70A4-42B1-A438-61150C71B092}" type="presOf" srcId="{97208B38-C695-4C08-B9A1-BC959568EEA9}" destId="{D75A37F1-D806-4C22-97FB-86744C7D15E0}" srcOrd="0" destOrd="0" presId="urn:microsoft.com/office/officeart/2005/8/layout/vList2"/>
    <dgm:cxn modelId="{583D5997-20C2-4E9C-B8AC-5AC10AAC553A}" type="presOf" srcId="{7286E903-A001-4502-82EB-054F19DB6463}" destId="{43F5BCDE-C81D-4963-8533-71F26B6E7446}" srcOrd="0" destOrd="0" presId="urn:microsoft.com/office/officeart/2005/8/layout/vList2"/>
    <dgm:cxn modelId="{D52AE6AC-6373-4776-A514-D404ED1F062B}" srcId="{C2422B36-918C-470E-A474-F64A79F85F2C}" destId="{DACF213A-0507-4E31-9AD1-0D86180CECF9}" srcOrd="1" destOrd="0" parTransId="{38B78C15-E021-43E1-8A29-63620AD99C13}" sibTransId="{C67EBCBA-31D4-4164-ACF8-623276FDB0CD}"/>
    <dgm:cxn modelId="{369011F2-DF78-426E-9140-AE3E9074AF18}" srcId="{C2422B36-918C-470E-A474-F64A79F85F2C}" destId="{7286E903-A001-4502-82EB-054F19DB6463}" srcOrd="0" destOrd="0" parTransId="{B4F62C86-C251-435F-A80D-77E7543BCF76}" sibTransId="{F4A796EE-336B-4F21-8B08-EC748A7436D6}"/>
    <dgm:cxn modelId="{78BBB12F-435C-43E8-AFB6-FF66A6034DA7}" type="presParOf" srcId="{B178BBC4-3290-462B-98F3-EC7422F0D21F}" destId="{43F5BCDE-C81D-4963-8533-71F26B6E7446}" srcOrd="0" destOrd="0" presId="urn:microsoft.com/office/officeart/2005/8/layout/vList2"/>
    <dgm:cxn modelId="{1FB34A61-D574-4C91-97DC-D6A70C911CA4}" type="presParOf" srcId="{B178BBC4-3290-462B-98F3-EC7422F0D21F}" destId="{34569BCA-4E5A-4C1D-9E58-8CEB9C46A5C5}" srcOrd="1" destOrd="0" presId="urn:microsoft.com/office/officeart/2005/8/layout/vList2"/>
    <dgm:cxn modelId="{403D2BC0-73F2-49DC-9739-C3163FF65EC9}" type="presParOf" srcId="{B178BBC4-3290-462B-98F3-EC7422F0D21F}" destId="{AB68CC2D-3FD1-4058-BFF8-BE2873C8D37E}" srcOrd="2" destOrd="0" presId="urn:microsoft.com/office/officeart/2005/8/layout/vList2"/>
    <dgm:cxn modelId="{37AAEC55-FCA5-4D69-82C8-86BFF8A14AF2}" type="presParOf" srcId="{B178BBC4-3290-462B-98F3-EC7422F0D21F}" destId="{72113A41-17C6-4B2E-99C6-5A3139BB59A0}" srcOrd="3" destOrd="0" presId="urn:microsoft.com/office/officeart/2005/8/layout/vList2"/>
    <dgm:cxn modelId="{2236C98F-6488-406A-927D-776EEEB8D24B}" type="presParOf" srcId="{B178BBC4-3290-462B-98F3-EC7422F0D21F}" destId="{D75A37F1-D806-4C22-97FB-86744C7D15E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E6EAAC-3F0C-42AC-98B7-936DAEBAE1A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7F344CC-4741-4A55-B6C9-A24A2EF930B8}">
      <dgm:prSet/>
      <dgm:spPr/>
      <dgm:t>
        <a:bodyPr/>
        <a:lstStyle/>
        <a:p>
          <a:r>
            <a:rPr lang="en-US" b="0" i="0" baseline="0"/>
            <a:t>Perform pre-testing activities (temperature checks, workstation disinfection, etc.)</a:t>
          </a:r>
          <a:endParaRPr lang="en-US"/>
        </a:p>
      </dgm:t>
    </dgm:pt>
    <dgm:pt modelId="{D67C3261-286B-433D-9574-18DAA4E32092}" type="parTrans" cxnId="{4C125337-1AB6-4AB6-85B2-575E08D114D0}">
      <dgm:prSet/>
      <dgm:spPr/>
      <dgm:t>
        <a:bodyPr/>
        <a:lstStyle/>
        <a:p>
          <a:endParaRPr lang="en-US"/>
        </a:p>
      </dgm:t>
    </dgm:pt>
    <dgm:pt modelId="{D22A08F4-939C-466A-838C-35E7D9F2099C}" type="sibTrans" cxnId="{4C125337-1AB6-4AB6-85B2-575E08D114D0}">
      <dgm:prSet/>
      <dgm:spPr/>
      <dgm:t>
        <a:bodyPr/>
        <a:lstStyle/>
        <a:p>
          <a:endParaRPr lang="en-US"/>
        </a:p>
      </dgm:t>
    </dgm:pt>
    <dgm:pt modelId="{CDD0A3DD-10D0-40A6-8CF6-97AAF9C12888}">
      <dgm:prSet/>
      <dgm:spPr/>
      <dgm:t>
        <a:bodyPr/>
        <a:lstStyle/>
        <a:p>
          <a:r>
            <a:rPr lang="en-US" b="0" i="0" baseline="0"/>
            <a:t>Testing of positive and negative controls to ensure functionality of the test kits</a:t>
          </a:r>
          <a:endParaRPr lang="en-US"/>
        </a:p>
      </dgm:t>
    </dgm:pt>
    <dgm:pt modelId="{DDB2237A-EE63-4C50-A3E7-2DCF4229BE8B}" type="parTrans" cxnId="{AF77174F-8552-4629-9C94-A167A01DCBA6}">
      <dgm:prSet/>
      <dgm:spPr/>
      <dgm:t>
        <a:bodyPr/>
        <a:lstStyle/>
        <a:p>
          <a:endParaRPr lang="en-US"/>
        </a:p>
      </dgm:t>
    </dgm:pt>
    <dgm:pt modelId="{B702B479-E386-46A4-8E9B-7FDC034A1086}" type="sibTrans" cxnId="{AF77174F-8552-4629-9C94-A167A01DCBA6}">
      <dgm:prSet/>
      <dgm:spPr/>
      <dgm:t>
        <a:bodyPr/>
        <a:lstStyle/>
        <a:p>
          <a:endParaRPr lang="en-US"/>
        </a:p>
      </dgm:t>
    </dgm:pt>
    <dgm:pt modelId="{AEA2B3A5-878A-4A39-93E6-8FFCE0C5C51E}">
      <dgm:prSet/>
      <dgm:spPr/>
      <dgm:t>
        <a:bodyPr/>
        <a:lstStyle/>
        <a:p>
          <a:r>
            <a:rPr lang="en-US" b="0" i="0" baseline="0"/>
            <a:t>Testing of the 6-sample PT panel</a:t>
          </a:r>
          <a:endParaRPr lang="en-US"/>
        </a:p>
      </dgm:t>
    </dgm:pt>
    <dgm:pt modelId="{00441D7E-7551-48B7-9FDB-7D57B7516AF3}" type="parTrans" cxnId="{770D1248-3092-46EA-A64C-D6864F47FBCC}">
      <dgm:prSet/>
      <dgm:spPr/>
      <dgm:t>
        <a:bodyPr/>
        <a:lstStyle/>
        <a:p>
          <a:endParaRPr lang="en-US"/>
        </a:p>
      </dgm:t>
    </dgm:pt>
    <dgm:pt modelId="{C8F46B00-3028-454A-84AB-AA9271E4211C}" type="sibTrans" cxnId="{770D1248-3092-46EA-A64C-D6864F47FBCC}">
      <dgm:prSet/>
      <dgm:spPr/>
      <dgm:t>
        <a:bodyPr/>
        <a:lstStyle/>
        <a:p>
          <a:endParaRPr lang="en-US"/>
        </a:p>
      </dgm:t>
    </dgm:pt>
    <dgm:pt modelId="{D494FED3-6325-4797-8CBD-4FD30A81DFEC}">
      <dgm:prSet/>
      <dgm:spPr/>
      <dgm:t>
        <a:bodyPr/>
        <a:lstStyle/>
        <a:p>
          <a:r>
            <a:rPr lang="en-US" b="0" i="0" baseline="0"/>
            <a:t>Recording of results on the Results Submission Form</a:t>
          </a:r>
          <a:endParaRPr lang="en-US"/>
        </a:p>
      </dgm:t>
    </dgm:pt>
    <dgm:pt modelId="{D9CC8159-027E-4F62-8F48-F3EDE6B48062}" type="parTrans" cxnId="{7225AC85-F3A6-443B-BABC-BDA86372B2E0}">
      <dgm:prSet/>
      <dgm:spPr/>
      <dgm:t>
        <a:bodyPr/>
        <a:lstStyle/>
        <a:p>
          <a:endParaRPr lang="en-US"/>
        </a:p>
      </dgm:t>
    </dgm:pt>
    <dgm:pt modelId="{EB6B722D-4C3F-42A4-A6A9-47B59C230A4B}" type="sibTrans" cxnId="{7225AC85-F3A6-443B-BABC-BDA86372B2E0}">
      <dgm:prSet/>
      <dgm:spPr/>
      <dgm:t>
        <a:bodyPr/>
        <a:lstStyle/>
        <a:p>
          <a:endParaRPr lang="en-US"/>
        </a:p>
      </dgm:t>
    </dgm:pt>
    <dgm:pt modelId="{666F98BF-D62A-4070-8E22-0E083E2728BC}" type="pres">
      <dgm:prSet presAssocID="{42E6EAAC-3F0C-42AC-98B7-936DAEBAE1A8}" presName="root" presStyleCnt="0">
        <dgm:presLayoutVars>
          <dgm:dir/>
          <dgm:resizeHandles val="exact"/>
        </dgm:presLayoutVars>
      </dgm:prSet>
      <dgm:spPr/>
    </dgm:pt>
    <dgm:pt modelId="{D374FA54-9C9F-4576-9AA2-E83A1C263B56}" type="pres">
      <dgm:prSet presAssocID="{42E6EAAC-3F0C-42AC-98B7-936DAEBAE1A8}" presName="container" presStyleCnt="0">
        <dgm:presLayoutVars>
          <dgm:dir/>
          <dgm:resizeHandles val="exact"/>
        </dgm:presLayoutVars>
      </dgm:prSet>
      <dgm:spPr/>
    </dgm:pt>
    <dgm:pt modelId="{C5E05DEF-17A9-4C72-A86F-25016279A85A}" type="pres">
      <dgm:prSet presAssocID="{E7F344CC-4741-4A55-B6C9-A24A2EF930B8}" presName="compNode" presStyleCnt="0"/>
      <dgm:spPr/>
    </dgm:pt>
    <dgm:pt modelId="{AAAABD35-4BD9-427E-9CAE-E5C88FFFD504}" type="pres">
      <dgm:prSet presAssocID="{E7F344CC-4741-4A55-B6C9-A24A2EF930B8}" presName="iconBgRect" presStyleLbl="bgShp" presStyleIdx="0" presStyleCnt="4"/>
      <dgm:spPr/>
    </dgm:pt>
    <dgm:pt modelId="{B40A4287-C0CA-4CB7-888D-5F7E33393A3F}" type="pres">
      <dgm:prSet presAssocID="{E7F344CC-4741-4A55-B6C9-A24A2EF930B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p and bucket"/>
        </a:ext>
      </dgm:extLst>
    </dgm:pt>
    <dgm:pt modelId="{85873EE2-D6BC-4C5E-9A41-102543C155F8}" type="pres">
      <dgm:prSet presAssocID="{E7F344CC-4741-4A55-B6C9-A24A2EF930B8}" presName="spaceRect" presStyleCnt="0"/>
      <dgm:spPr/>
    </dgm:pt>
    <dgm:pt modelId="{7843AAB5-83AC-4A74-AA72-12A32B52E0B4}" type="pres">
      <dgm:prSet presAssocID="{E7F344CC-4741-4A55-B6C9-A24A2EF930B8}" presName="textRect" presStyleLbl="revTx" presStyleIdx="0" presStyleCnt="4">
        <dgm:presLayoutVars>
          <dgm:chMax val="1"/>
          <dgm:chPref val="1"/>
        </dgm:presLayoutVars>
      </dgm:prSet>
      <dgm:spPr/>
    </dgm:pt>
    <dgm:pt modelId="{F5E201A0-FA59-4407-BFA7-455E4D374013}" type="pres">
      <dgm:prSet presAssocID="{D22A08F4-939C-466A-838C-35E7D9F2099C}" presName="sibTrans" presStyleLbl="sibTrans2D1" presStyleIdx="0" presStyleCnt="0"/>
      <dgm:spPr/>
    </dgm:pt>
    <dgm:pt modelId="{6201A74F-E41F-4514-B317-D9FC81DDEC30}" type="pres">
      <dgm:prSet presAssocID="{CDD0A3DD-10D0-40A6-8CF6-97AAF9C12888}" presName="compNode" presStyleCnt="0"/>
      <dgm:spPr/>
    </dgm:pt>
    <dgm:pt modelId="{4B3BA91A-0DDF-45C5-ADFD-C4AD39E134A0}" type="pres">
      <dgm:prSet presAssocID="{CDD0A3DD-10D0-40A6-8CF6-97AAF9C12888}" presName="iconBgRect" presStyleLbl="bgShp" presStyleIdx="1" presStyleCnt="4"/>
      <dgm:spPr/>
    </dgm:pt>
    <dgm:pt modelId="{61E448F1-5323-468E-BBFE-D540D48DAA7C}" type="pres">
      <dgm:prSet presAssocID="{CDD0A3DD-10D0-40A6-8CF6-97AAF9C1288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0837A2B-6935-4228-8CB5-C09303263E87}" type="pres">
      <dgm:prSet presAssocID="{CDD0A3DD-10D0-40A6-8CF6-97AAF9C12888}" presName="spaceRect" presStyleCnt="0"/>
      <dgm:spPr/>
    </dgm:pt>
    <dgm:pt modelId="{73E37C86-8288-4534-9620-C0C66ED9D995}" type="pres">
      <dgm:prSet presAssocID="{CDD0A3DD-10D0-40A6-8CF6-97AAF9C12888}" presName="textRect" presStyleLbl="revTx" presStyleIdx="1" presStyleCnt="4">
        <dgm:presLayoutVars>
          <dgm:chMax val="1"/>
          <dgm:chPref val="1"/>
        </dgm:presLayoutVars>
      </dgm:prSet>
      <dgm:spPr/>
    </dgm:pt>
    <dgm:pt modelId="{DCB52B5E-C148-44C7-82EC-D9AF735F6681}" type="pres">
      <dgm:prSet presAssocID="{B702B479-E386-46A4-8E9B-7FDC034A1086}" presName="sibTrans" presStyleLbl="sibTrans2D1" presStyleIdx="0" presStyleCnt="0"/>
      <dgm:spPr/>
    </dgm:pt>
    <dgm:pt modelId="{DF5EA705-6C10-4C43-8677-EB242AA5760B}" type="pres">
      <dgm:prSet presAssocID="{AEA2B3A5-878A-4A39-93E6-8FFCE0C5C51E}" presName="compNode" presStyleCnt="0"/>
      <dgm:spPr/>
    </dgm:pt>
    <dgm:pt modelId="{FB83E101-D334-4AEF-8A13-C940CEF20310}" type="pres">
      <dgm:prSet presAssocID="{AEA2B3A5-878A-4A39-93E6-8FFCE0C5C51E}" presName="iconBgRect" presStyleLbl="bgShp" presStyleIdx="2" presStyleCnt="4"/>
      <dgm:spPr/>
    </dgm:pt>
    <dgm:pt modelId="{6D766619-00CF-4415-91EF-A8D51864FCC4}" type="pres">
      <dgm:prSet presAssocID="{AEA2B3A5-878A-4A39-93E6-8FFCE0C5C51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9175101F-9357-4777-A192-1539F73EE0C6}" type="pres">
      <dgm:prSet presAssocID="{AEA2B3A5-878A-4A39-93E6-8FFCE0C5C51E}" presName="spaceRect" presStyleCnt="0"/>
      <dgm:spPr/>
    </dgm:pt>
    <dgm:pt modelId="{D17ED225-232F-4F04-80BB-A1A9C83CB5A3}" type="pres">
      <dgm:prSet presAssocID="{AEA2B3A5-878A-4A39-93E6-8FFCE0C5C51E}" presName="textRect" presStyleLbl="revTx" presStyleIdx="2" presStyleCnt="4">
        <dgm:presLayoutVars>
          <dgm:chMax val="1"/>
          <dgm:chPref val="1"/>
        </dgm:presLayoutVars>
      </dgm:prSet>
      <dgm:spPr/>
    </dgm:pt>
    <dgm:pt modelId="{DC90177A-36A1-41CB-A352-5D352FF81DA4}" type="pres">
      <dgm:prSet presAssocID="{C8F46B00-3028-454A-84AB-AA9271E4211C}" presName="sibTrans" presStyleLbl="sibTrans2D1" presStyleIdx="0" presStyleCnt="0"/>
      <dgm:spPr/>
    </dgm:pt>
    <dgm:pt modelId="{81951582-CCB1-4CA9-B9A6-624522655D39}" type="pres">
      <dgm:prSet presAssocID="{D494FED3-6325-4797-8CBD-4FD30A81DFEC}" presName="compNode" presStyleCnt="0"/>
      <dgm:spPr/>
    </dgm:pt>
    <dgm:pt modelId="{2D71B8E9-1F03-4483-9E6E-F9B712084DB7}" type="pres">
      <dgm:prSet presAssocID="{D494FED3-6325-4797-8CBD-4FD30A81DFEC}" presName="iconBgRect" presStyleLbl="bgShp" presStyleIdx="3" presStyleCnt="4"/>
      <dgm:spPr/>
    </dgm:pt>
    <dgm:pt modelId="{E6AB32E2-AA45-4CC3-895C-7FE17CF45BB0}" type="pres">
      <dgm:prSet presAssocID="{D494FED3-6325-4797-8CBD-4FD30A81DFE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EC39A55B-0A18-426F-9DD8-A0903EF9C712}" type="pres">
      <dgm:prSet presAssocID="{D494FED3-6325-4797-8CBD-4FD30A81DFEC}" presName="spaceRect" presStyleCnt="0"/>
      <dgm:spPr/>
    </dgm:pt>
    <dgm:pt modelId="{0A16A041-3BEA-4B26-A1ED-5E1B0103F21C}" type="pres">
      <dgm:prSet presAssocID="{D494FED3-6325-4797-8CBD-4FD30A81DFE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C125337-1AB6-4AB6-85B2-575E08D114D0}" srcId="{42E6EAAC-3F0C-42AC-98B7-936DAEBAE1A8}" destId="{E7F344CC-4741-4A55-B6C9-A24A2EF930B8}" srcOrd="0" destOrd="0" parTransId="{D67C3261-286B-433D-9574-18DAA4E32092}" sibTransId="{D22A08F4-939C-466A-838C-35E7D9F2099C}"/>
    <dgm:cxn modelId="{A7E71739-EFA5-4CE2-8188-CE32D7A86E6A}" type="presOf" srcId="{CDD0A3DD-10D0-40A6-8CF6-97AAF9C12888}" destId="{73E37C86-8288-4534-9620-C0C66ED9D995}" srcOrd="0" destOrd="0" presId="urn:microsoft.com/office/officeart/2018/2/layout/IconCircleList"/>
    <dgm:cxn modelId="{BB60E045-2299-4FA4-9265-3768F31F3204}" type="presOf" srcId="{D22A08F4-939C-466A-838C-35E7D9F2099C}" destId="{F5E201A0-FA59-4407-BFA7-455E4D374013}" srcOrd="0" destOrd="0" presId="urn:microsoft.com/office/officeart/2018/2/layout/IconCircleList"/>
    <dgm:cxn modelId="{770D1248-3092-46EA-A64C-D6864F47FBCC}" srcId="{42E6EAAC-3F0C-42AC-98B7-936DAEBAE1A8}" destId="{AEA2B3A5-878A-4A39-93E6-8FFCE0C5C51E}" srcOrd="2" destOrd="0" parTransId="{00441D7E-7551-48B7-9FDB-7D57B7516AF3}" sibTransId="{C8F46B00-3028-454A-84AB-AA9271E4211C}"/>
    <dgm:cxn modelId="{AF77174F-8552-4629-9C94-A167A01DCBA6}" srcId="{42E6EAAC-3F0C-42AC-98B7-936DAEBAE1A8}" destId="{CDD0A3DD-10D0-40A6-8CF6-97AAF9C12888}" srcOrd="1" destOrd="0" parTransId="{DDB2237A-EE63-4C50-A3E7-2DCF4229BE8B}" sibTransId="{B702B479-E386-46A4-8E9B-7FDC034A1086}"/>
    <dgm:cxn modelId="{A78D6B50-05C6-40EF-868A-A45AFFF64419}" type="presOf" srcId="{B702B479-E386-46A4-8E9B-7FDC034A1086}" destId="{DCB52B5E-C148-44C7-82EC-D9AF735F6681}" srcOrd="0" destOrd="0" presId="urn:microsoft.com/office/officeart/2018/2/layout/IconCircleList"/>
    <dgm:cxn modelId="{6158CB57-26A1-4BBF-A5A1-3CCC0AE8A3B1}" type="presOf" srcId="{42E6EAAC-3F0C-42AC-98B7-936DAEBAE1A8}" destId="{666F98BF-D62A-4070-8E22-0E083E2728BC}" srcOrd="0" destOrd="0" presId="urn:microsoft.com/office/officeart/2018/2/layout/IconCircleList"/>
    <dgm:cxn modelId="{7225AC85-F3A6-443B-BABC-BDA86372B2E0}" srcId="{42E6EAAC-3F0C-42AC-98B7-936DAEBAE1A8}" destId="{D494FED3-6325-4797-8CBD-4FD30A81DFEC}" srcOrd="3" destOrd="0" parTransId="{D9CC8159-027E-4F62-8F48-F3EDE6B48062}" sibTransId="{EB6B722D-4C3F-42A4-A6A9-47B59C230A4B}"/>
    <dgm:cxn modelId="{3468DC97-18E7-4864-A82C-1A5D73F9B14D}" type="presOf" srcId="{E7F344CC-4741-4A55-B6C9-A24A2EF930B8}" destId="{7843AAB5-83AC-4A74-AA72-12A32B52E0B4}" srcOrd="0" destOrd="0" presId="urn:microsoft.com/office/officeart/2018/2/layout/IconCircleList"/>
    <dgm:cxn modelId="{6E2CEEA2-D7A4-4231-BF6F-4EF4E6786A80}" type="presOf" srcId="{AEA2B3A5-878A-4A39-93E6-8FFCE0C5C51E}" destId="{D17ED225-232F-4F04-80BB-A1A9C83CB5A3}" srcOrd="0" destOrd="0" presId="urn:microsoft.com/office/officeart/2018/2/layout/IconCircleList"/>
    <dgm:cxn modelId="{CA608EA9-94F9-47BE-8A9D-AA1DA2EBEE4A}" type="presOf" srcId="{C8F46B00-3028-454A-84AB-AA9271E4211C}" destId="{DC90177A-36A1-41CB-A352-5D352FF81DA4}" srcOrd="0" destOrd="0" presId="urn:microsoft.com/office/officeart/2018/2/layout/IconCircleList"/>
    <dgm:cxn modelId="{EDB005F4-2985-4453-B69C-FA7C68298DC3}" type="presOf" srcId="{D494FED3-6325-4797-8CBD-4FD30A81DFEC}" destId="{0A16A041-3BEA-4B26-A1ED-5E1B0103F21C}" srcOrd="0" destOrd="0" presId="urn:microsoft.com/office/officeart/2018/2/layout/IconCircleList"/>
    <dgm:cxn modelId="{C6CF651E-AC03-4C19-8192-F84C497C60AD}" type="presParOf" srcId="{666F98BF-D62A-4070-8E22-0E083E2728BC}" destId="{D374FA54-9C9F-4576-9AA2-E83A1C263B56}" srcOrd="0" destOrd="0" presId="urn:microsoft.com/office/officeart/2018/2/layout/IconCircleList"/>
    <dgm:cxn modelId="{A07F5EB0-9005-421C-B92C-DBD957D2B837}" type="presParOf" srcId="{D374FA54-9C9F-4576-9AA2-E83A1C263B56}" destId="{C5E05DEF-17A9-4C72-A86F-25016279A85A}" srcOrd="0" destOrd="0" presId="urn:microsoft.com/office/officeart/2018/2/layout/IconCircleList"/>
    <dgm:cxn modelId="{13423A3B-4569-4C8D-BEE3-0DE204E5235B}" type="presParOf" srcId="{C5E05DEF-17A9-4C72-A86F-25016279A85A}" destId="{AAAABD35-4BD9-427E-9CAE-E5C88FFFD504}" srcOrd="0" destOrd="0" presId="urn:microsoft.com/office/officeart/2018/2/layout/IconCircleList"/>
    <dgm:cxn modelId="{C5629AF3-DF9B-4142-9661-8A7CF4DAA710}" type="presParOf" srcId="{C5E05DEF-17A9-4C72-A86F-25016279A85A}" destId="{B40A4287-C0CA-4CB7-888D-5F7E33393A3F}" srcOrd="1" destOrd="0" presId="urn:microsoft.com/office/officeart/2018/2/layout/IconCircleList"/>
    <dgm:cxn modelId="{E27FF721-BD59-411E-96D9-45C0310C0DC4}" type="presParOf" srcId="{C5E05DEF-17A9-4C72-A86F-25016279A85A}" destId="{85873EE2-D6BC-4C5E-9A41-102543C155F8}" srcOrd="2" destOrd="0" presId="urn:microsoft.com/office/officeart/2018/2/layout/IconCircleList"/>
    <dgm:cxn modelId="{A2675C87-240B-4A01-9023-62E79A4B654C}" type="presParOf" srcId="{C5E05DEF-17A9-4C72-A86F-25016279A85A}" destId="{7843AAB5-83AC-4A74-AA72-12A32B52E0B4}" srcOrd="3" destOrd="0" presId="urn:microsoft.com/office/officeart/2018/2/layout/IconCircleList"/>
    <dgm:cxn modelId="{6A5D5AE0-591A-4D9E-8AA8-25A80CDD1834}" type="presParOf" srcId="{D374FA54-9C9F-4576-9AA2-E83A1C263B56}" destId="{F5E201A0-FA59-4407-BFA7-455E4D374013}" srcOrd="1" destOrd="0" presId="urn:microsoft.com/office/officeart/2018/2/layout/IconCircleList"/>
    <dgm:cxn modelId="{BE788213-BD80-4F7C-8ED3-EE616AEE9385}" type="presParOf" srcId="{D374FA54-9C9F-4576-9AA2-E83A1C263B56}" destId="{6201A74F-E41F-4514-B317-D9FC81DDEC30}" srcOrd="2" destOrd="0" presId="urn:microsoft.com/office/officeart/2018/2/layout/IconCircleList"/>
    <dgm:cxn modelId="{3B36A33F-83B3-4D79-B2F9-C1B21A2DCAD6}" type="presParOf" srcId="{6201A74F-E41F-4514-B317-D9FC81DDEC30}" destId="{4B3BA91A-0DDF-45C5-ADFD-C4AD39E134A0}" srcOrd="0" destOrd="0" presId="urn:microsoft.com/office/officeart/2018/2/layout/IconCircleList"/>
    <dgm:cxn modelId="{5A2B4344-9C23-41E5-88FC-710EC0BBFDA4}" type="presParOf" srcId="{6201A74F-E41F-4514-B317-D9FC81DDEC30}" destId="{61E448F1-5323-468E-BBFE-D540D48DAA7C}" srcOrd="1" destOrd="0" presId="urn:microsoft.com/office/officeart/2018/2/layout/IconCircleList"/>
    <dgm:cxn modelId="{62392C7C-6160-40C2-9093-A5F0F21264B7}" type="presParOf" srcId="{6201A74F-E41F-4514-B317-D9FC81DDEC30}" destId="{D0837A2B-6935-4228-8CB5-C09303263E87}" srcOrd="2" destOrd="0" presId="urn:microsoft.com/office/officeart/2018/2/layout/IconCircleList"/>
    <dgm:cxn modelId="{2C6CBE62-A5F7-4C4D-A9B1-90C6DF6571B7}" type="presParOf" srcId="{6201A74F-E41F-4514-B317-D9FC81DDEC30}" destId="{73E37C86-8288-4534-9620-C0C66ED9D995}" srcOrd="3" destOrd="0" presId="urn:microsoft.com/office/officeart/2018/2/layout/IconCircleList"/>
    <dgm:cxn modelId="{F3DF53C8-A151-474B-9F16-6EE949D27746}" type="presParOf" srcId="{D374FA54-9C9F-4576-9AA2-E83A1C263B56}" destId="{DCB52B5E-C148-44C7-82EC-D9AF735F6681}" srcOrd="3" destOrd="0" presId="urn:microsoft.com/office/officeart/2018/2/layout/IconCircleList"/>
    <dgm:cxn modelId="{9D70669E-0882-4D19-A0E5-398CB508F543}" type="presParOf" srcId="{D374FA54-9C9F-4576-9AA2-E83A1C263B56}" destId="{DF5EA705-6C10-4C43-8677-EB242AA5760B}" srcOrd="4" destOrd="0" presId="urn:microsoft.com/office/officeart/2018/2/layout/IconCircleList"/>
    <dgm:cxn modelId="{88890290-F399-48E5-A1C8-894E4BB0A7E3}" type="presParOf" srcId="{DF5EA705-6C10-4C43-8677-EB242AA5760B}" destId="{FB83E101-D334-4AEF-8A13-C940CEF20310}" srcOrd="0" destOrd="0" presId="urn:microsoft.com/office/officeart/2018/2/layout/IconCircleList"/>
    <dgm:cxn modelId="{95CBABF4-0A3C-4BA9-8EB3-ADADD85F6EE8}" type="presParOf" srcId="{DF5EA705-6C10-4C43-8677-EB242AA5760B}" destId="{6D766619-00CF-4415-91EF-A8D51864FCC4}" srcOrd="1" destOrd="0" presId="urn:microsoft.com/office/officeart/2018/2/layout/IconCircleList"/>
    <dgm:cxn modelId="{AF595BDD-9531-4592-980D-2325D59993F5}" type="presParOf" srcId="{DF5EA705-6C10-4C43-8677-EB242AA5760B}" destId="{9175101F-9357-4777-A192-1539F73EE0C6}" srcOrd="2" destOrd="0" presId="urn:microsoft.com/office/officeart/2018/2/layout/IconCircleList"/>
    <dgm:cxn modelId="{020BEDB5-99A5-40C5-965D-E176F9E207E7}" type="presParOf" srcId="{DF5EA705-6C10-4C43-8677-EB242AA5760B}" destId="{D17ED225-232F-4F04-80BB-A1A9C83CB5A3}" srcOrd="3" destOrd="0" presId="urn:microsoft.com/office/officeart/2018/2/layout/IconCircleList"/>
    <dgm:cxn modelId="{FBD60A41-0EC6-4841-9687-C7151703D7C8}" type="presParOf" srcId="{D374FA54-9C9F-4576-9AA2-E83A1C263B56}" destId="{DC90177A-36A1-41CB-A352-5D352FF81DA4}" srcOrd="5" destOrd="0" presId="urn:microsoft.com/office/officeart/2018/2/layout/IconCircleList"/>
    <dgm:cxn modelId="{8BAB57F5-987F-4092-AA0C-B4FA9E0AE707}" type="presParOf" srcId="{D374FA54-9C9F-4576-9AA2-E83A1C263B56}" destId="{81951582-CCB1-4CA9-B9A6-624522655D39}" srcOrd="6" destOrd="0" presId="urn:microsoft.com/office/officeart/2018/2/layout/IconCircleList"/>
    <dgm:cxn modelId="{A6E7620F-9777-4F1B-854A-BA8C64C476A9}" type="presParOf" srcId="{81951582-CCB1-4CA9-B9A6-624522655D39}" destId="{2D71B8E9-1F03-4483-9E6E-F9B712084DB7}" srcOrd="0" destOrd="0" presId="urn:microsoft.com/office/officeart/2018/2/layout/IconCircleList"/>
    <dgm:cxn modelId="{D66B59E9-5134-4363-A141-25875EF47820}" type="presParOf" srcId="{81951582-CCB1-4CA9-B9A6-624522655D39}" destId="{E6AB32E2-AA45-4CC3-895C-7FE17CF45BB0}" srcOrd="1" destOrd="0" presId="urn:microsoft.com/office/officeart/2018/2/layout/IconCircleList"/>
    <dgm:cxn modelId="{8CBD1F2A-BE67-4C19-9EAB-FD338990D40F}" type="presParOf" srcId="{81951582-CCB1-4CA9-B9A6-624522655D39}" destId="{EC39A55B-0A18-426F-9DD8-A0903EF9C712}" srcOrd="2" destOrd="0" presId="urn:microsoft.com/office/officeart/2018/2/layout/IconCircleList"/>
    <dgm:cxn modelId="{35504E1E-2013-4D51-9E19-F7AF5E591A69}" type="presParOf" srcId="{81951582-CCB1-4CA9-B9A6-624522655D39}" destId="{0A16A041-3BEA-4B26-A1ED-5E1B0103F21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79C15D-CD02-411F-B4FE-9B1E857E25C0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5DF2201-B75E-46A6-BA7A-9CCD3101D4BF}">
      <dgm:prSet/>
      <dgm:spPr/>
      <dgm:t>
        <a:bodyPr/>
        <a:lstStyle/>
        <a:p>
          <a:r>
            <a:rPr lang="en-US" b="0" i="0" baseline="0" dirty="0"/>
            <a:t>Testing as set out in the national algorithm and all required documentation</a:t>
          </a:r>
          <a:endParaRPr lang="en-US" dirty="0"/>
        </a:p>
      </dgm:t>
    </dgm:pt>
    <dgm:pt modelId="{A51B42EF-6C4E-4DF0-82D8-8806C7E6C2FB}" type="parTrans" cxnId="{0C788D19-B282-4274-870D-F338A4A7CB06}">
      <dgm:prSet/>
      <dgm:spPr/>
      <dgm:t>
        <a:bodyPr/>
        <a:lstStyle/>
        <a:p>
          <a:endParaRPr lang="en-US"/>
        </a:p>
      </dgm:t>
    </dgm:pt>
    <dgm:pt modelId="{1799E3A4-09FD-4CE0-9119-B8FF077C416B}" type="sibTrans" cxnId="{0C788D19-B282-4274-870D-F338A4A7CB06}">
      <dgm:prSet/>
      <dgm:spPr/>
      <dgm:t>
        <a:bodyPr/>
        <a:lstStyle/>
        <a:p>
          <a:endParaRPr lang="en-US"/>
        </a:p>
      </dgm:t>
    </dgm:pt>
    <dgm:pt modelId="{0DAE27C4-809E-49A5-889B-FB05BB142782}">
      <dgm:prSet/>
      <dgm:spPr/>
      <dgm:t>
        <a:bodyPr/>
        <a:lstStyle/>
        <a:p>
          <a:r>
            <a:rPr lang="en-US" b="0" i="0" baseline="0" dirty="0"/>
            <a:t>Proper use of controls and reporting of  control results</a:t>
          </a:r>
          <a:endParaRPr lang="en-US" dirty="0"/>
        </a:p>
      </dgm:t>
    </dgm:pt>
    <dgm:pt modelId="{6A40FDDE-B5C0-42FC-AD26-39C6E81A2582}" type="parTrans" cxnId="{E1E3CA5E-4EC3-4717-97C6-C4B90A2455FA}">
      <dgm:prSet/>
      <dgm:spPr/>
      <dgm:t>
        <a:bodyPr/>
        <a:lstStyle/>
        <a:p>
          <a:endParaRPr lang="en-US"/>
        </a:p>
      </dgm:t>
    </dgm:pt>
    <dgm:pt modelId="{16B0E222-F642-432A-A1C2-2831C19F2F6B}" type="sibTrans" cxnId="{E1E3CA5E-4EC3-4717-97C6-C4B90A2455FA}">
      <dgm:prSet/>
      <dgm:spPr/>
      <dgm:t>
        <a:bodyPr/>
        <a:lstStyle/>
        <a:p>
          <a:endParaRPr lang="en-US"/>
        </a:p>
      </dgm:t>
    </dgm:pt>
    <dgm:pt modelId="{9C9699CC-7A4B-4523-A305-B1D2583A35C8}">
      <dgm:prSet/>
      <dgm:spPr/>
      <dgm:t>
        <a:bodyPr/>
        <a:lstStyle/>
        <a:p>
          <a:r>
            <a:rPr lang="en-US" b="0" i="0" baseline="0"/>
            <a:t>Results of the 6-sample panel</a:t>
          </a:r>
          <a:endParaRPr lang="en-US"/>
        </a:p>
      </dgm:t>
    </dgm:pt>
    <dgm:pt modelId="{ECDB163D-448D-4276-98DC-7611C1EA7F3B}" type="parTrans" cxnId="{1B5A1A41-0126-4E92-A340-F6C9BAD41834}">
      <dgm:prSet/>
      <dgm:spPr/>
      <dgm:t>
        <a:bodyPr/>
        <a:lstStyle/>
        <a:p>
          <a:endParaRPr lang="en-US"/>
        </a:p>
      </dgm:t>
    </dgm:pt>
    <dgm:pt modelId="{AA5EE1A6-EC69-444A-8788-2677BA4C31A8}" type="sibTrans" cxnId="{1B5A1A41-0126-4E92-A340-F6C9BAD41834}">
      <dgm:prSet/>
      <dgm:spPr/>
      <dgm:t>
        <a:bodyPr/>
        <a:lstStyle/>
        <a:p>
          <a:endParaRPr lang="en-US"/>
        </a:p>
      </dgm:t>
    </dgm:pt>
    <dgm:pt modelId="{78614065-1C97-4656-8390-D3026A3E141F}">
      <dgm:prSet/>
      <dgm:spPr/>
      <dgm:t>
        <a:bodyPr/>
        <a:lstStyle/>
        <a:p>
          <a:r>
            <a:rPr lang="en-US" b="0" i="0" baseline="0" dirty="0"/>
            <a:t>Documentation of final result</a:t>
          </a:r>
          <a:endParaRPr lang="en-US" dirty="0"/>
        </a:p>
      </dgm:t>
    </dgm:pt>
    <dgm:pt modelId="{367406F4-8DA1-4289-9ADE-A52FD305E2B6}" type="parTrans" cxnId="{A458CC32-33F7-4B07-982B-5806B02457D8}">
      <dgm:prSet/>
      <dgm:spPr/>
      <dgm:t>
        <a:bodyPr/>
        <a:lstStyle/>
        <a:p>
          <a:endParaRPr lang="en-US"/>
        </a:p>
      </dgm:t>
    </dgm:pt>
    <dgm:pt modelId="{999F242A-C4BC-4E26-9CB9-EADBE0F55A50}" type="sibTrans" cxnId="{A458CC32-33F7-4B07-982B-5806B02457D8}">
      <dgm:prSet/>
      <dgm:spPr/>
      <dgm:t>
        <a:bodyPr/>
        <a:lstStyle/>
        <a:p>
          <a:endParaRPr lang="en-US"/>
        </a:p>
      </dgm:t>
    </dgm:pt>
    <dgm:pt modelId="{D8CAD1E5-43CE-4CBD-8798-C90D0D1E51D8}" type="pres">
      <dgm:prSet presAssocID="{C279C15D-CD02-411F-B4FE-9B1E857E25C0}" presName="linear" presStyleCnt="0">
        <dgm:presLayoutVars>
          <dgm:animLvl val="lvl"/>
          <dgm:resizeHandles val="exact"/>
        </dgm:presLayoutVars>
      </dgm:prSet>
      <dgm:spPr/>
    </dgm:pt>
    <dgm:pt modelId="{E5522689-21B0-4B0E-A673-E38367158EF9}" type="pres">
      <dgm:prSet presAssocID="{95DF2201-B75E-46A6-BA7A-9CCD3101D4B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436AB7C-9DA3-4298-8BE9-2B417C5EAFB5}" type="pres">
      <dgm:prSet presAssocID="{1799E3A4-09FD-4CE0-9119-B8FF077C416B}" presName="spacer" presStyleCnt="0"/>
      <dgm:spPr/>
    </dgm:pt>
    <dgm:pt modelId="{44DC43A3-0B20-43AA-BCB7-CFF31C8F795B}" type="pres">
      <dgm:prSet presAssocID="{0DAE27C4-809E-49A5-889B-FB05BB14278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3B412F2-DF41-4859-B804-E7C23757BC63}" type="pres">
      <dgm:prSet presAssocID="{16B0E222-F642-432A-A1C2-2831C19F2F6B}" presName="spacer" presStyleCnt="0"/>
      <dgm:spPr/>
    </dgm:pt>
    <dgm:pt modelId="{F0C85C06-50D3-4AD5-A3A8-6CCFE0CB7B70}" type="pres">
      <dgm:prSet presAssocID="{9C9699CC-7A4B-4523-A305-B1D2583A35C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D87B965-0A38-4EC8-8830-6EE82234C10F}" type="pres">
      <dgm:prSet presAssocID="{AA5EE1A6-EC69-444A-8788-2677BA4C31A8}" presName="spacer" presStyleCnt="0"/>
      <dgm:spPr/>
    </dgm:pt>
    <dgm:pt modelId="{4289BD28-C7D3-4392-8DFD-F4EDBEF82BD0}" type="pres">
      <dgm:prSet presAssocID="{78614065-1C97-4656-8390-D3026A3E141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C788D19-B282-4274-870D-F338A4A7CB06}" srcId="{C279C15D-CD02-411F-B4FE-9B1E857E25C0}" destId="{95DF2201-B75E-46A6-BA7A-9CCD3101D4BF}" srcOrd="0" destOrd="0" parTransId="{A51B42EF-6C4E-4DF0-82D8-8806C7E6C2FB}" sibTransId="{1799E3A4-09FD-4CE0-9119-B8FF077C416B}"/>
    <dgm:cxn modelId="{A458CC32-33F7-4B07-982B-5806B02457D8}" srcId="{C279C15D-CD02-411F-B4FE-9B1E857E25C0}" destId="{78614065-1C97-4656-8390-D3026A3E141F}" srcOrd="3" destOrd="0" parTransId="{367406F4-8DA1-4289-9ADE-A52FD305E2B6}" sibTransId="{999F242A-C4BC-4E26-9CB9-EADBE0F55A50}"/>
    <dgm:cxn modelId="{E1E3CA5E-4EC3-4717-97C6-C4B90A2455FA}" srcId="{C279C15D-CD02-411F-B4FE-9B1E857E25C0}" destId="{0DAE27C4-809E-49A5-889B-FB05BB142782}" srcOrd="1" destOrd="0" parTransId="{6A40FDDE-B5C0-42FC-AD26-39C6E81A2582}" sibTransId="{16B0E222-F642-432A-A1C2-2831C19F2F6B}"/>
    <dgm:cxn modelId="{1B5A1A41-0126-4E92-A340-F6C9BAD41834}" srcId="{C279C15D-CD02-411F-B4FE-9B1E857E25C0}" destId="{9C9699CC-7A4B-4523-A305-B1D2583A35C8}" srcOrd="2" destOrd="0" parTransId="{ECDB163D-448D-4276-98DC-7611C1EA7F3B}" sibTransId="{AA5EE1A6-EC69-444A-8788-2677BA4C31A8}"/>
    <dgm:cxn modelId="{26D52E8B-3CB7-4B61-8CE6-418E9E27882D}" type="presOf" srcId="{9C9699CC-7A4B-4523-A305-B1D2583A35C8}" destId="{F0C85C06-50D3-4AD5-A3A8-6CCFE0CB7B70}" srcOrd="0" destOrd="0" presId="urn:microsoft.com/office/officeart/2005/8/layout/vList2"/>
    <dgm:cxn modelId="{EEDCC4A7-89D6-4E7B-8702-ED12675184F2}" type="presOf" srcId="{95DF2201-B75E-46A6-BA7A-9CCD3101D4BF}" destId="{E5522689-21B0-4B0E-A673-E38367158EF9}" srcOrd="0" destOrd="0" presId="urn:microsoft.com/office/officeart/2005/8/layout/vList2"/>
    <dgm:cxn modelId="{AB5345AD-BFF7-4221-93D2-FE23731A2B67}" type="presOf" srcId="{0DAE27C4-809E-49A5-889B-FB05BB142782}" destId="{44DC43A3-0B20-43AA-BCB7-CFF31C8F795B}" srcOrd="0" destOrd="0" presId="urn:microsoft.com/office/officeart/2005/8/layout/vList2"/>
    <dgm:cxn modelId="{94ADFCBC-9EB1-4FF2-B402-B3FAE379D18D}" type="presOf" srcId="{78614065-1C97-4656-8390-D3026A3E141F}" destId="{4289BD28-C7D3-4392-8DFD-F4EDBEF82BD0}" srcOrd="0" destOrd="0" presId="urn:microsoft.com/office/officeart/2005/8/layout/vList2"/>
    <dgm:cxn modelId="{AB8038EC-15E6-41EF-960D-A9020D048270}" type="presOf" srcId="{C279C15D-CD02-411F-B4FE-9B1E857E25C0}" destId="{D8CAD1E5-43CE-4CBD-8798-C90D0D1E51D8}" srcOrd="0" destOrd="0" presId="urn:microsoft.com/office/officeart/2005/8/layout/vList2"/>
    <dgm:cxn modelId="{D7791FDA-8BEA-430E-8249-523B7F4FF4C3}" type="presParOf" srcId="{D8CAD1E5-43CE-4CBD-8798-C90D0D1E51D8}" destId="{E5522689-21B0-4B0E-A673-E38367158EF9}" srcOrd="0" destOrd="0" presId="urn:microsoft.com/office/officeart/2005/8/layout/vList2"/>
    <dgm:cxn modelId="{C1B257FE-851D-4E17-95B4-85BBDD00B98B}" type="presParOf" srcId="{D8CAD1E5-43CE-4CBD-8798-C90D0D1E51D8}" destId="{9436AB7C-9DA3-4298-8BE9-2B417C5EAFB5}" srcOrd="1" destOrd="0" presId="urn:microsoft.com/office/officeart/2005/8/layout/vList2"/>
    <dgm:cxn modelId="{CA9D2E65-154A-4C31-9E48-DFAE0DB7E46B}" type="presParOf" srcId="{D8CAD1E5-43CE-4CBD-8798-C90D0D1E51D8}" destId="{44DC43A3-0B20-43AA-BCB7-CFF31C8F795B}" srcOrd="2" destOrd="0" presId="urn:microsoft.com/office/officeart/2005/8/layout/vList2"/>
    <dgm:cxn modelId="{FC8DE734-1F00-4C32-98B4-4AD7D2A856A1}" type="presParOf" srcId="{D8CAD1E5-43CE-4CBD-8798-C90D0D1E51D8}" destId="{63B412F2-DF41-4859-B804-E7C23757BC63}" srcOrd="3" destOrd="0" presId="urn:microsoft.com/office/officeart/2005/8/layout/vList2"/>
    <dgm:cxn modelId="{41251391-64B3-4C4F-BD50-DD6FF5AA7411}" type="presParOf" srcId="{D8CAD1E5-43CE-4CBD-8798-C90D0D1E51D8}" destId="{F0C85C06-50D3-4AD5-A3A8-6CCFE0CB7B70}" srcOrd="4" destOrd="0" presId="urn:microsoft.com/office/officeart/2005/8/layout/vList2"/>
    <dgm:cxn modelId="{C15CE31C-901A-43E0-9298-8657D632F065}" type="presParOf" srcId="{D8CAD1E5-43CE-4CBD-8798-C90D0D1E51D8}" destId="{3D87B965-0A38-4EC8-8830-6EE82234C10F}" srcOrd="5" destOrd="0" presId="urn:microsoft.com/office/officeart/2005/8/layout/vList2"/>
    <dgm:cxn modelId="{9FE10CF2-73EF-4470-B1DD-CDED5BFF22FB}" type="presParOf" srcId="{D8CAD1E5-43CE-4CBD-8798-C90D0D1E51D8}" destId="{4289BD28-C7D3-4392-8DFD-F4EDBEF82BD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319205-3DEE-4AD9-BDF6-704F6C34ACDA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5EB6346-D5C2-4FAE-AFFC-92D3929D073D}">
      <dgm:prSet/>
      <dgm:spPr/>
      <dgm:t>
        <a:bodyPr/>
        <a:lstStyle/>
        <a:p>
          <a:pPr>
            <a:defRPr cap="all"/>
          </a:pPr>
          <a:r>
            <a:rPr lang="en-US" b="0" i="0" baseline="0" dirty="0"/>
            <a:t>Sites that are followed up maintain level 4</a:t>
          </a:r>
          <a:endParaRPr lang="en-US" dirty="0"/>
        </a:p>
      </dgm:t>
    </dgm:pt>
    <dgm:pt modelId="{336183F4-AED5-456B-AD24-51EA0908D300}" type="parTrans" cxnId="{AB6E2927-00D2-4394-8B85-CDEBB621C613}">
      <dgm:prSet/>
      <dgm:spPr/>
      <dgm:t>
        <a:bodyPr/>
        <a:lstStyle/>
        <a:p>
          <a:endParaRPr lang="en-US"/>
        </a:p>
      </dgm:t>
    </dgm:pt>
    <dgm:pt modelId="{89AFA42B-8B57-48BF-BBF7-C238A3B0CF01}" type="sibTrans" cxnId="{AB6E2927-00D2-4394-8B85-CDEBB621C613}">
      <dgm:prSet/>
      <dgm:spPr/>
      <dgm:t>
        <a:bodyPr/>
        <a:lstStyle/>
        <a:p>
          <a:endParaRPr lang="en-US"/>
        </a:p>
      </dgm:t>
    </dgm:pt>
    <dgm:pt modelId="{DB1B7F3D-5394-42B6-868A-FCB121CCF82B}">
      <dgm:prSet/>
      <dgm:spPr/>
      <dgm:t>
        <a:bodyPr/>
        <a:lstStyle/>
        <a:p>
          <a:pPr>
            <a:defRPr cap="all"/>
          </a:pPr>
          <a:r>
            <a:rPr lang="en-US" b="0" i="0" baseline="0" dirty="0"/>
            <a:t>Sites that implement  Corrective actions excel in performance </a:t>
          </a:r>
          <a:endParaRPr lang="en-US" dirty="0"/>
        </a:p>
      </dgm:t>
    </dgm:pt>
    <dgm:pt modelId="{A9F50E23-22C5-46AD-B272-974AF8F0E0A3}" type="parTrans" cxnId="{E4678E80-0A0F-4416-AD00-45730C115E6A}">
      <dgm:prSet/>
      <dgm:spPr/>
      <dgm:t>
        <a:bodyPr/>
        <a:lstStyle/>
        <a:p>
          <a:endParaRPr lang="en-US"/>
        </a:p>
      </dgm:t>
    </dgm:pt>
    <dgm:pt modelId="{9BF7D391-EDF7-48FA-BE0A-99EA0024A0B5}" type="sibTrans" cxnId="{E4678E80-0A0F-4416-AD00-45730C115E6A}">
      <dgm:prSet/>
      <dgm:spPr/>
      <dgm:t>
        <a:bodyPr/>
        <a:lstStyle/>
        <a:p>
          <a:endParaRPr lang="en-US"/>
        </a:p>
      </dgm:t>
    </dgm:pt>
    <dgm:pt modelId="{870E52EB-EAF9-497B-81AF-21E616786799}">
      <dgm:prSet/>
      <dgm:spPr/>
      <dgm:t>
        <a:bodyPr/>
        <a:lstStyle/>
        <a:p>
          <a:pPr>
            <a:defRPr cap="all"/>
          </a:pPr>
          <a:r>
            <a:rPr lang="en-US" b="0" i="0" baseline="0" dirty="0"/>
            <a:t>Continuous training  contributes positively to  maintaining high standards</a:t>
          </a:r>
          <a:endParaRPr lang="en-US" dirty="0"/>
        </a:p>
      </dgm:t>
    </dgm:pt>
    <dgm:pt modelId="{0AACDAF5-8509-4D2A-9786-1CA70C5E9702}" type="parTrans" cxnId="{12B22B49-A336-4700-9994-3A0B678E8AD4}">
      <dgm:prSet/>
      <dgm:spPr/>
      <dgm:t>
        <a:bodyPr/>
        <a:lstStyle/>
        <a:p>
          <a:endParaRPr lang="en-US"/>
        </a:p>
      </dgm:t>
    </dgm:pt>
    <dgm:pt modelId="{52485F9F-0BF8-4A56-84B2-CD6BB8A1A6CF}" type="sibTrans" cxnId="{12B22B49-A336-4700-9994-3A0B678E8AD4}">
      <dgm:prSet/>
      <dgm:spPr/>
      <dgm:t>
        <a:bodyPr/>
        <a:lstStyle/>
        <a:p>
          <a:endParaRPr lang="en-US"/>
        </a:p>
      </dgm:t>
    </dgm:pt>
    <dgm:pt modelId="{B808E29E-07BF-4436-8EF9-75BEB4BA9F47}" type="pres">
      <dgm:prSet presAssocID="{88319205-3DEE-4AD9-BDF6-704F6C34ACDA}" presName="root" presStyleCnt="0">
        <dgm:presLayoutVars>
          <dgm:dir/>
          <dgm:resizeHandles val="exact"/>
        </dgm:presLayoutVars>
      </dgm:prSet>
      <dgm:spPr/>
    </dgm:pt>
    <dgm:pt modelId="{FFDE7DA7-10D9-4947-B553-60ABBFDA2388}" type="pres">
      <dgm:prSet presAssocID="{E5EB6346-D5C2-4FAE-AFFC-92D3929D073D}" presName="compNode" presStyleCnt="0"/>
      <dgm:spPr/>
    </dgm:pt>
    <dgm:pt modelId="{682664B7-55B1-42F9-8387-6484C91313DA}" type="pres">
      <dgm:prSet presAssocID="{E5EB6346-D5C2-4FAE-AFFC-92D3929D073D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5D71E405-5BE6-4C12-8F22-D16F28904C86}" type="pres">
      <dgm:prSet presAssocID="{E5EB6346-D5C2-4FAE-AFFC-92D3929D073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B9B80FFE-7B11-4AC8-BDD2-0EB189F59040}" type="pres">
      <dgm:prSet presAssocID="{E5EB6346-D5C2-4FAE-AFFC-92D3929D073D}" presName="spaceRect" presStyleCnt="0"/>
      <dgm:spPr/>
    </dgm:pt>
    <dgm:pt modelId="{B0C6ECAA-0FB0-48AA-AA51-FFC9537A8194}" type="pres">
      <dgm:prSet presAssocID="{E5EB6346-D5C2-4FAE-AFFC-92D3929D073D}" presName="textRect" presStyleLbl="revTx" presStyleIdx="0" presStyleCnt="3">
        <dgm:presLayoutVars>
          <dgm:chMax val="1"/>
          <dgm:chPref val="1"/>
        </dgm:presLayoutVars>
      </dgm:prSet>
      <dgm:spPr/>
    </dgm:pt>
    <dgm:pt modelId="{56F2C67C-F007-4804-AE29-D90265807223}" type="pres">
      <dgm:prSet presAssocID="{89AFA42B-8B57-48BF-BBF7-C238A3B0CF01}" presName="sibTrans" presStyleCnt="0"/>
      <dgm:spPr/>
    </dgm:pt>
    <dgm:pt modelId="{A95EFD2A-6E96-4C54-88B3-37ED05B21EAA}" type="pres">
      <dgm:prSet presAssocID="{DB1B7F3D-5394-42B6-868A-FCB121CCF82B}" presName="compNode" presStyleCnt="0"/>
      <dgm:spPr/>
    </dgm:pt>
    <dgm:pt modelId="{783B3129-7DBB-4412-BF41-F6700C0594F7}" type="pres">
      <dgm:prSet presAssocID="{DB1B7F3D-5394-42B6-868A-FCB121CCF82B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5AA1039-B9C8-419C-8AE6-89EC85FAF2F2}" type="pres">
      <dgm:prSet presAssocID="{DB1B7F3D-5394-42B6-868A-FCB121CCF82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8269A3F-2D7A-494E-B2C2-3D3E8E781005}" type="pres">
      <dgm:prSet presAssocID="{DB1B7F3D-5394-42B6-868A-FCB121CCF82B}" presName="spaceRect" presStyleCnt="0"/>
      <dgm:spPr/>
    </dgm:pt>
    <dgm:pt modelId="{280F7C9A-06AE-421C-AC46-EF8DBC2DD75B}" type="pres">
      <dgm:prSet presAssocID="{DB1B7F3D-5394-42B6-868A-FCB121CCF82B}" presName="textRect" presStyleLbl="revTx" presStyleIdx="1" presStyleCnt="3">
        <dgm:presLayoutVars>
          <dgm:chMax val="1"/>
          <dgm:chPref val="1"/>
        </dgm:presLayoutVars>
      </dgm:prSet>
      <dgm:spPr/>
    </dgm:pt>
    <dgm:pt modelId="{C7E8560B-1524-48E1-A5A4-00426C7885D9}" type="pres">
      <dgm:prSet presAssocID="{9BF7D391-EDF7-48FA-BE0A-99EA0024A0B5}" presName="sibTrans" presStyleCnt="0"/>
      <dgm:spPr/>
    </dgm:pt>
    <dgm:pt modelId="{00B143EA-0352-4A06-B01F-BDF624A17739}" type="pres">
      <dgm:prSet presAssocID="{870E52EB-EAF9-497B-81AF-21E616786799}" presName="compNode" presStyleCnt="0"/>
      <dgm:spPr/>
    </dgm:pt>
    <dgm:pt modelId="{FE404597-710A-4B55-AD29-EF6DEBFD8643}" type="pres">
      <dgm:prSet presAssocID="{870E52EB-EAF9-497B-81AF-21E616786799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DC9269B-E19C-4944-AD82-3121D64A31F0}" type="pres">
      <dgm:prSet presAssocID="{870E52EB-EAF9-497B-81AF-21E61678679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577913E3-59DE-446C-B0B8-BAC930AF921A}" type="pres">
      <dgm:prSet presAssocID="{870E52EB-EAF9-497B-81AF-21E616786799}" presName="spaceRect" presStyleCnt="0"/>
      <dgm:spPr/>
    </dgm:pt>
    <dgm:pt modelId="{3D9EEF5D-4F57-42CD-9DC3-857DBCBC8D4E}" type="pres">
      <dgm:prSet presAssocID="{870E52EB-EAF9-497B-81AF-21E61678679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1772517-516E-4346-B703-C239CF21B3DD}" type="presOf" srcId="{DB1B7F3D-5394-42B6-868A-FCB121CCF82B}" destId="{280F7C9A-06AE-421C-AC46-EF8DBC2DD75B}" srcOrd="0" destOrd="0" presId="urn:microsoft.com/office/officeart/2018/5/layout/IconLeafLabelList"/>
    <dgm:cxn modelId="{AB6E2927-00D2-4394-8B85-CDEBB621C613}" srcId="{88319205-3DEE-4AD9-BDF6-704F6C34ACDA}" destId="{E5EB6346-D5C2-4FAE-AFFC-92D3929D073D}" srcOrd="0" destOrd="0" parTransId="{336183F4-AED5-456B-AD24-51EA0908D300}" sibTransId="{89AFA42B-8B57-48BF-BBF7-C238A3B0CF01}"/>
    <dgm:cxn modelId="{12B22B49-A336-4700-9994-3A0B678E8AD4}" srcId="{88319205-3DEE-4AD9-BDF6-704F6C34ACDA}" destId="{870E52EB-EAF9-497B-81AF-21E616786799}" srcOrd="2" destOrd="0" parTransId="{0AACDAF5-8509-4D2A-9786-1CA70C5E9702}" sibTransId="{52485F9F-0BF8-4A56-84B2-CD6BB8A1A6CF}"/>
    <dgm:cxn modelId="{8C457A4B-160E-4280-A9D7-4B41C61DB6C1}" type="presOf" srcId="{88319205-3DEE-4AD9-BDF6-704F6C34ACDA}" destId="{B808E29E-07BF-4436-8EF9-75BEB4BA9F47}" srcOrd="0" destOrd="0" presId="urn:microsoft.com/office/officeart/2018/5/layout/IconLeafLabelList"/>
    <dgm:cxn modelId="{959A0C6F-3382-4BEF-8BAA-C539B6DB20CC}" type="presOf" srcId="{E5EB6346-D5C2-4FAE-AFFC-92D3929D073D}" destId="{B0C6ECAA-0FB0-48AA-AA51-FFC9537A8194}" srcOrd="0" destOrd="0" presId="urn:microsoft.com/office/officeart/2018/5/layout/IconLeafLabelList"/>
    <dgm:cxn modelId="{E4678E80-0A0F-4416-AD00-45730C115E6A}" srcId="{88319205-3DEE-4AD9-BDF6-704F6C34ACDA}" destId="{DB1B7F3D-5394-42B6-868A-FCB121CCF82B}" srcOrd="1" destOrd="0" parTransId="{A9F50E23-22C5-46AD-B272-974AF8F0E0A3}" sibTransId="{9BF7D391-EDF7-48FA-BE0A-99EA0024A0B5}"/>
    <dgm:cxn modelId="{3EFE7B86-6937-4C9F-B3EA-300210F7A1C6}" type="presOf" srcId="{870E52EB-EAF9-497B-81AF-21E616786799}" destId="{3D9EEF5D-4F57-42CD-9DC3-857DBCBC8D4E}" srcOrd="0" destOrd="0" presId="urn:microsoft.com/office/officeart/2018/5/layout/IconLeafLabelList"/>
    <dgm:cxn modelId="{4CFFCBAC-14BE-49E7-9585-D59CFDDBE365}" type="presParOf" srcId="{B808E29E-07BF-4436-8EF9-75BEB4BA9F47}" destId="{FFDE7DA7-10D9-4947-B553-60ABBFDA2388}" srcOrd="0" destOrd="0" presId="urn:microsoft.com/office/officeart/2018/5/layout/IconLeafLabelList"/>
    <dgm:cxn modelId="{2BC9202D-9153-4CA0-95D5-6E787A09232B}" type="presParOf" srcId="{FFDE7DA7-10D9-4947-B553-60ABBFDA2388}" destId="{682664B7-55B1-42F9-8387-6484C91313DA}" srcOrd="0" destOrd="0" presId="urn:microsoft.com/office/officeart/2018/5/layout/IconLeafLabelList"/>
    <dgm:cxn modelId="{FB628C98-60DC-4E7B-BD61-A0F5A1049073}" type="presParOf" srcId="{FFDE7DA7-10D9-4947-B553-60ABBFDA2388}" destId="{5D71E405-5BE6-4C12-8F22-D16F28904C86}" srcOrd="1" destOrd="0" presId="urn:microsoft.com/office/officeart/2018/5/layout/IconLeafLabelList"/>
    <dgm:cxn modelId="{0C8F82C8-F931-4801-94B4-DE1C71447C82}" type="presParOf" srcId="{FFDE7DA7-10D9-4947-B553-60ABBFDA2388}" destId="{B9B80FFE-7B11-4AC8-BDD2-0EB189F59040}" srcOrd="2" destOrd="0" presId="urn:microsoft.com/office/officeart/2018/5/layout/IconLeafLabelList"/>
    <dgm:cxn modelId="{7E5347DD-4950-4B64-9EC2-0A20FAFB2CD1}" type="presParOf" srcId="{FFDE7DA7-10D9-4947-B553-60ABBFDA2388}" destId="{B0C6ECAA-0FB0-48AA-AA51-FFC9537A8194}" srcOrd="3" destOrd="0" presId="urn:microsoft.com/office/officeart/2018/5/layout/IconLeafLabelList"/>
    <dgm:cxn modelId="{1BC7A80F-5D42-444A-8788-8D8FD3CCEE0F}" type="presParOf" srcId="{B808E29E-07BF-4436-8EF9-75BEB4BA9F47}" destId="{56F2C67C-F007-4804-AE29-D90265807223}" srcOrd="1" destOrd="0" presId="urn:microsoft.com/office/officeart/2018/5/layout/IconLeafLabelList"/>
    <dgm:cxn modelId="{7C3EBC73-6EB9-4D9E-8D68-260E2F92B0C6}" type="presParOf" srcId="{B808E29E-07BF-4436-8EF9-75BEB4BA9F47}" destId="{A95EFD2A-6E96-4C54-88B3-37ED05B21EAA}" srcOrd="2" destOrd="0" presId="urn:microsoft.com/office/officeart/2018/5/layout/IconLeafLabelList"/>
    <dgm:cxn modelId="{4E556548-9178-4A07-9164-4281F5C490A9}" type="presParOf" srcId="{A95EFD2A-6E96-4C54-88B3-37ED05B21EAA}" destId="{783B3129-7DBB-4412-BF41-F6700C0594F7}" srcOrd="0" destOrd="0" presId="urn:microsoft.com/office/officeart/2018/5/layout/IconLeafLabelList"/>
    <dgm:cxn modelId="{B6E990FB-2AB0-47E6-A9B5-5FB5C8933395}" type="presParOf" srcId="{A95EFD2A-6E96-4C54-88B3-37ED05B21EAA}" destId="{15AA1039-B9C8-419C-8AE6-89EC85FAF2F2}" srcOrd="1" destOrd="0" presId="urn:microsoft.com/office/officeart/2018/5/layout/IconLeafLabelList"/>
    <dgm:cxn modelId="{3008A487-29C1-43EB-A3FE-3C33007FA762}" type="presParOf" srcId="{A95EFD2A-6E96-4C54-88B3-37ED05B21EAA}" destId="{38269A3F-2D7A-494E-B2C2-3D3E8E781005}" srcOrd="2" destOrd="0" presId="urn:microsoft.com/office/officeart/2018/5/layout/IconLeafLabelList"/>
    <dgm:cxn modelId="{05CA23EA-2749-42BC-9143-E99484379ADF}" type="presParOf" srcId="{A95EFD2A-6E96-4C54-88B3-37ED05B21EAA}" destId="{280F7C9A-06AE-421C-AC46-EF8DBC2DD75B}" srcOrd="3" destOrd="0" presId="urn:microsoft.com/office/officeart/2018/5/layout/IconLeafLabelList"/>
    <dgm:cxn modelId="{9975EEA4-A6A5-4BE9-9F03-1CDB899662DE}" type="presParOf" srcId="{B808E29E-07BF-4436-8EF9-75BEB4BA9F47}" destId="{C7E8560B-1524-48E1-A5A4-00426C7885D9}" srcOrd="3" destOrd="0" presId="urn:microsoft.com/office/officeart/2018/5/layout/IconLeafLabelList"/>
    <dgm:cxn modelId="{6A76F113-5D2E-40CB-A3CC-945F46459A27}" type="presParOf" srcId="{B808E29E-07BF-4436-8EF9-75BEB4BA9F47}" destId="{00B143EA-0352-4A06-B01F-BDF624A17739}" srcOrd="4" destOrd="0" presId="urn:microsoft.com/office/officeart/2018/5/layout/IconLeafLabelList"/>
    <dgm:cxn modelId="{55B6CC53-E491-42E2-A635-74804BB57937}" type="presParOf" srcId="{00B143EA-0352-4A06-B01F-BDF624A17739}" destId="{FE404597-710A-4B55-AD29-EF6DEBFD8643}" srcOrd="0" destOrd="0" presId="urn:microsoft.com/office/officeart/2018/5/layout/IconLeafLabelList"/>
    <dgm:cxn modelId="{0725BDF6-2079-4D99-B638-30D9FC04CDB2}" type="presParOf" srcId="{00B143EA-0352-4A06-B01F-BDF624A17739}" destId="{DDC9269B-E19C-4944-AD82-3121D64A31F0}" srcOrd="1" destOrd="0" presId="urn:microsoft.com/office/officeart/2018/5/layout/IconLeafLabelList"/>
    <dgm:cxn modelId="{F1F7EF9A-C020-40FF-AA12-A6039188A867}" type="presParOf" srcId="{00B143EA-0352-4A06-B01F-BDF624A17739}" destId="{577913E3-59DE-446C-B0B8-BAC930AF921A}" srcOrd="2" destOrd="0" presId="urn:microsoft.com/office/officeart/2018/5/layout/IconLeafLabelList"/>
    <dgm:cxn modelId="{99222A8E-8286-4D84-9D77-B1C708DCD1A3}" type="presParOf" srcId="{00B143EA-0352-4A06-B01F-BDF624A17739}" destId="{3D9EEF5D-4F57-42CD-9DC3-857DBCBC8D4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8319205-3DEE-4AD9-BDF6-704F6C34ACDA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5EB6346-D5C2-4FAE-AFFC-92D3929D073D}">
      <dgm:prSet/>
      <dgm:spPr/>
      <dgm:t>
        <a:bodyPr/>
        <a:lstStyle/>
        <a:p>
          <a:pPr>
            <a:defRPr cap="all"/>
          </a:pPr>
          <a:r>
            <a:rPr lang="en-US" b="0" i="0" baseline="0" dirty="0"/>
            <a:t> CONSISTENT AUDITS </a:t>
          </a:r>
          <a:endParaRPr lang="en-US" dirty="0"/>
        </a:p>
      </dgm:t>
    </dgm:pt>
    <dgm:pt modelId="{336183F4-AED5-456B-AD24-51EA0908D300}" type="parTrans" cxnId="{AB6E2927-00D2-4394-8B85-CDEBB621C613}">
      <dgm:prSet/>
      <dgm:spPr/>
      <dgm:t>
        <a:bodyPr/>
        <a:lstStyle/>
        <a:p>
          <a:endParaRPr lang="en-US"/>
        </a:p>
      </dgm:t>
    </dgm:pt>
    <dgm:pt modelId="{89AFA42B-8B57-48BF-BBF7-C238A3B0CF01}" type="sibTrans" cxnId="{AB6E2927-00D2-4394-8B85-CDEBB621C613}">
      <dgm:prSet/>
      <dgm:spPr/>
      <dgm:t>
        <a:bodyPr/>
        <a:lstStyle/>
        <a:p>
          <a:endParaRPr lang="en-US"/>
        </a:p>
      </dgm:t>
    </dgm:pt>
    <dgm:pt modelId="{DB1B7F3D-5394-42B6-868A-FCB121CCF82B}">
      <dgm:prSet/>
      <dgm:spPr/>
      <dgm:t>
        <a:bodyPr/>
        <a:lstStyle/>
        <a:p>
          <a:pPr>
            <a:defRPr cap="all"/>
          </a:pPr>
          <a:r>
            <a:rPr lang="en-US" b="0" i="0" u="none" strike="noStrike" baseline="0" dirty="0"/>
            <a:t>increase rapid HIV testing sites </a:t>
          </a:r>
          <a:endParaRPr lang="en-US" dirty="0"/>
        </a:p>
      </dgm:t>
    </dgm:pt>
    <dgm:pt modelId="{A9F50E23-22C5-46AD-B272-974AF8F0E0A3}" type="parTrans" cxnId="{E4678E80-0A0F-4416-AD00-45730C115E6A}">
      <dgm:prSet/>
      <dgm:spPr/>
      <dgm:t>
        <a:bodyPr/>
        <a:lstStyle/>
        <a:p>
          <a:endParaRPr lang="en-US"/>
        </a:p>
      </dgm:t>
    </dgm:pt>
    <dgm:pt modelId="{9BF7D391-EDF7-48FA-BE0A-99EA0024A0B5}" type="sibTrans" cxnId="{E4678E80-0A0F-4416-AD00-45730C115E6A}">
      <dgm:prSet/>
      <dgm:spPr/>
      <dgm:t>
        <a:bodyPr/>
        <a:lstStyle/>
        <a:p>
          <a:endParaRPr lang="en-US"/>
        </a:p>
      </dgm:t>
    </dgm:pt>
    <dgm:pt modelId="{870E52EB-EAF9-497B-81AF-21E616786799}">
      <dgm:prSet/>
      <dgm:spPr/>
      <dgm:t>
        <a:bodyPr/>
        <a:lstStyle/>
        <a:p>
          <a:pPr>
            <a:defRPr cap="all"/>
          </a:pPr>
          <a:r>
            <a:rPr lang="en-US" b="0" i="0" u="none" strike="noStrike" baseline="0" dirty="0"/>
            <a:t>ADD PT PROGRAM FOR Syphilis </a:t>
          </a:r>
          <a:endParaRPr lang="en-US" dirty="0"/>
        </a:p>
      </dgm:t>
    </dgm:pt>
    <dgm:pt modelId="{0AACDAF5-8509-4D2A-9786-1CA70C5E9702}" type="parTrans" cxnId="{12B22B49-A336-4700-9994-3A0B678E8AD4}">
      <dgm:prSet/>
      <dgm:spPr/>
      <dgm:t>
        <a:bodyPr/>
        <a:lstStyle/>
        <a:p>
          <a:endParaRPr lang="en-US"/>
        </a:p>
      </dgm:t>
    </dgm:pt>
    <dgm:pt modelId="{52485F9F-0BF8-4A56-84B2-CD6BB8A1A6CF}" type="sibTrans" cxnId="{12B22B49-A336-4700-9994-3A0B678E8AD4}">
      <dgm:prSet/>
      <dgm:spPr/>
      <dgm:t>
        <a:bodyPr/>
        <a:lstStyle/>
        <a:p>
          <a:endParaRPr lang="en-US"/>
        </a:p>
      </dgm:t>
    </dgm:pt>
    <dgm:pt modelId="{B808E29E-07BF-4436-8EF9-75BEB4BA9F47}" type="pres">
      <dgm:prSet presAssocID="{88319205-3DEE-4AD9-BDF6-704F6C34ACDA}" presName="root" presStyleCnt="0">
        <dgm:presLayoutVars>
          <dgm:dir/>
          <dgm:resizeHandles val="exact"/>
        </dgm:presLayoutVars>
      </dgm:prSet>
      <dgm:spPr/>
    </dgm:pt>
    <dgm:pt modelId="{FFDE7DA7-10D9-4947-B553-60ABBFDA2388}" type="pres">
      <dgm:prSet presAssocID="{E5EB6346-D5C2-4FAE-AFFC-92D3929D073D}" presName="compNode" presStyleCnt="0"/>
      <dgm:spPr/>
    </dgm:pt>
    <dgm:pt modelId="{682664B7-55B1-42F9-8387-6484C91313DA}" type="pres">
      <dgm:prSet presAssocID="{E5EB6346-D5C2-4FAE-AFFC-92D3929D073D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5D71E405-5BE6-4C12-8F22-D16F28904C86}" type="pres">
      <dgm:prSet presAssocID="{E5EB6346-D5C2-4FAE-AFFC-92D3929D073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B9B80FFE-7B11-4AC8-BDD2-0EB189F59040}" type="pres">
      <dgm:prSet presAssocID="{E5EB6346-D5C2-4FAE-AFFC-92D3929D073D}" presName="spaceRect" presStyleCnt="0"/>
      <dgm:spPr/>
    </dgm:pt>
    <dgm:pt modelId="{B0C6ECAA-0FB0-48AA-AA51-FFC9537A8194}" type="pres">
      <dgm:prSet presAssocID="{E5EB6346-D5C2-4FAE-AFFC-92D3929D073D}" presName="textRect" presStyleLbl="revTx" presStyleIdx="0" presStyleCnt="3">
        <dgm:presLayoutVars>
          <dgm:chMax val="1"/>
          <dgm:chPref val="1"/>
        </dgm:presLayoutVars>
      </dgm:prSet>
      <dgm:spPr/>
    </dgm:pt>
    <dgm:pt modelId="{56F2C67C-F007-4804-AE29-D90265807223}" type="pres">
      <dgm:prSet presAssocID="{89AFA42B-8B57-48BF-BBF7-C238A3B0CF01}" presName="sibTrans" presStyleCnt="0"/>
      <dgm:spPr/>
    </dgm:pt>
    <dgm:pt modelId="{A95EFD2A-6E96-4C54-88B3-37ED05B21EAA}" type="pres">
      <dgm:prSet presAssocID="{DB1B7F3D-5394-42B6-868A-FCB121CCF82B}" presName="compNode" presStyleCnt="0"/>
      <dgm:spPr/>
    </dgm:pt>
    <dgm:pt modelId="{783B3129-7DBB-4412-BF41-F6700C0594F7}" type="pres">
      <dgm:prSet presAssocID="{DB1B7F3D-5394-42B6-868A-FCB121CCF82B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5AA1039-B9C8-419C-8AE6-89EC85FAF2F2}" type="pres">
      <dgm:prSet presAssocID="{DB1B7F3D-5394-42B6-868A-FCB121CCF82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8269A3F-2D7A-494E-B2C2-3D3E8E781005}" type="pres">
      <dgm:prSet presAssocID="{DB1B7F3D-5394-42B6-868A-FCB121CCF82B}" presName="spaceRect" presStyleCnt="0"/>
      <dgm:spPr/>
    </dgm:pt>
    <dgm:pt modelId="{280F7C9A-06AE-421C-AC46-EF8DBC2DD75B}" type="pres">
      <dgm:prSet presAssocID="{DB1B7F3D-5394-42B6-868A-FCB121CCF82B}" presName="textRect" presStyleLbl="revTx" presStyleIdx="1" presStyleCnt="3">
        <dgm:presLayoutVars>
          <dgm:chMax val="1"/>
          <dgm:chPref val="1"/>
        </dgm:presLayoutVars>
      </dgm:prSet>
      <dgm:spPr/>
    </dgm:pt>
    <dgm:pt modelId="{C7E8560B-1524-48E1-A5A4-00426C7885D9}" type="pres">
      <dgm:prSet presAssocID="{9BF7D391-EDF7-48FA-BE0A-99EA0024A0B5}" presName="sibTrans" presStyleCnt="0"/>
      <dgm:spPr/>
    </dgm:pt>
    <dgm:pt modelId="{00B143EA-0352-4A06-B01F-BDF624A17739}" type="pres">
      <dgm:prSet presAssocID="{870E52EB-EAF9-497B-81AF-21E616786799}" presName="compNode" presStyleCnt="0"/>
      <dgm:spPr/>
    </dgm:pt>
    <dgm:pt modelId="{FE404597-710A-4B55-AD29-EF6DEBFD8643}" type="pres">
      <dgm:prSet presAssocID="{870E52EB-EAF9-497B-81AF-21E616786799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DC9269B-E19C-4944-AD82-3121D64A31F0}" type="pres">
      <dgm:prSet presAssocID="{870E52EB-EAF9-497B-81AF-21E61678679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577913E3-59DE-446C-B0B8-BAC930AF921A}" type="pres">
      <dgm:prSet presAssocID="{870E52EB-EAF9-497B-81AF-21E616786799}" presName="spaceRect" presStyleCnt="0"/>
      <dgm:spPr/>
    </dgm:pt>
    <dgm:pt modelId="{3D9EEF5D-4F57-42CD-9DC3-857DBCBC8D4E}" type="pres">
      <dgm:prSet presAssocID="{870E52EB-EAF9-497B-81AF-21E61678679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1772517-516E-4346-B703-C239CF21B3DD}" type="presOf" srcId="{DB1B7F3D-5394-42B6-868A-FCB121CCF82B}" destId="{280F7C9A-06AE-421C-AC46-EF8DBC2DD75B}" srcOrd="0" destOrd="0" presId="urn:microsoft.com/office/officeart/2018/5/layout/IconLeafLabelList"/>
    <dgm:cxn modelId="{AB6E2927-00D2-4394-8B85-CDEBB621C613}" srcId="{88319205-3DEE-4AD9-BDF6-704F6C34ACDA}" destId="{E5EB6346-D5C2-4FAE-AFFC-92D3929D073D}" srcOrd="0" destOrd="0" parTransId="{336183F4-AED5-456B-AD24-51EA0908D300}" sibTransId="{89AFA42B-8B57-48BF-BBF7-C238A3B0CF01}"/>
    <dgm:cxn modelId="{12B22B49-A336-4700-9994-3A0B678E8AD4}" srcId="{88319205-3DEE-4AD9-BDF6-704F6C34ACDA}" destId="{870E52EB-EAF9-497B-81AF-21E616786799}" srcOrd="2" destOrd="0" parTransId="{0AACDAF5-8509-4D2A-9786-1CA70C5E9702}" sibTransId="{52485F9F-0BF8-4A56-84B2-CD6BB8A1A6CF}"/>
    <dgm:cxn modelId="{8C457A4B-160E-4280-A9D7-4B41C61DB6C1}" type="presOf" srcId="{88319205-3DEE-4AD9-BDF6-704F6C34ACDA}" destId="{B808E29E-07BF-4436-8EF9-75BEB4BA9F47}" srcOrd="0" destOrd="0" presId="urn:microsoft.com/office/officeart/2018/5/layout/IconLeafLabelList"/>
    <dgm:cxn modelId="{959A0C6F-3382-4BEF-8BAA-C539B6DB20CC}" type="presOf" srcId="{E5EB6346-D5C2-4FAE-AFFC-92D3929D073D}" destId="{B0C6ECAA-0FB0-48AA-AA51-FFC9537A8194}" srcOrd="0" destOrd="0" presId="urn:microsoft.com/office/officeart/2018/5/layout/IconLeafLabelList"/>
    <dgm:cxn modelId="{E4678E80-0A0F-4416-AD00-45730C115E6A}" srcId="{88319205-3DEE-4AD9-BDF6-704F6C34ACDA}" destId="{DB1B7F3D-5394-42B6-868A-FCB121CCF82B}" srcOrd="1" destOrd="0" parTransId="{A9F50E23-22C5-46AD-B272-974AF8F0E0A3}" sibTransId="{9BF7D391-EDF7-48FA-BE0A-99EA0024A0B5}"/>
    <dgm:cxn modelId="{3EFE7B86-6937-4C9F-B3EA-300210F7A1C6}" type="presOf" srcId="{870E52EB-EAF9-497B-81AF-21E616786799}" destId="{3D9EEF5D-4F57-42CD-9DC3-857DBCBC8D4E}" srcOrd="0" destOrd="0" presId="urn:microsoft.com/office/officeart/2018/5/layout/IconLeafLabelList"/>
    <dgm:cxn modelId="{4CFFCBAC-14BE-49E7-9585-D59CFDDBE365}" type="presParOf" srcId="{B808E29E-07BF-4436-8EF9-75BEB4BA9F47}" destId="{FFDE7DA7-10D9-4947-B553-60ABBFDA2388}" srcOrd="0" destOrd="0" presId="urn:microsoft.com/office/officeart/2018/5/layout/IconLeafLabelList"/>
    <dgm:cxn modelId="{2BC9202D-9153-4CA0-95D5-6E787A09232B}" type="presParOf" srcId="{FFDE7DA7-10D9-4947-B553-60ABBFDA2388}" destId="{682664B7-55B1-42F9-8387-6484C91313DA}" srcOrd="0" destOrd="0" presId="urn:microsoft.com/office/officeart/2018/5/layout/IconLeafLabelList"/>
    <dgm:cxn modelId="{FB628C98-60DC-4E7B-BD61-A0F5A1049073}" type="presParOf" srcId="{FFDE7DA7-10D9-4947-B553-60ABBFDA2388}" destId="{5D71E405-5BE6-4C12-8F22-D16F28904C86}" srcOrd="1" destOrd="0" presId="urn:microsoft.com/office/officeart/2018/5/layout/IconLeafLabelList"/>
    <dgm:cxn modelId="{0C8F82C8-F931-4801-94B4-DE1C71447C82}" type="presParOf" srcId="{FFDE7DA7-10D9-4947-B553-60ABBFDA2388}" destId="{B9B80FFE-7B11-4AC8-BDD2-0EB189F59040}" srcOrd="2" destOrd="0" presId="urn:microsoft.com/office/officeart/2018/5/layout/IconLeafLabelList"/>
    <dgm:cxn modelId="{7E5347DD-4950-4B64-9EC2-0A20FAFB2CD1}" type="presParOf" srcId="{FFDE7DA7-10D9-4947-B553-60ABBFDA2388}" destId="{B0C6ECAA-0FB0-48AA-AA51-FFC9537A8194}" srcOrd="3" destOrd="0" presId="urn:microsoft.com/office/officeart/2018/5/layout/IconLeafLabelList"/>
    <dgm:cxn modelId="{1BC7A80F-5D42-444A-8788-8D8FD3CCEE0F}" type="presParOf" srcId="{B808E29E-07BF-4436-8EF9-75BEB4BA9F47}" destId="{56F2C67C-F007-4804-AE29-D90265807223}" srcOrd="1" destOrd="0" presId="urn:microsoft.com/office/officeart/2018/5/layout/IconLeafLabelList"/>
    <dgm:cxn modelId="{7C3EBC73-6EB9-4D9E-8D68-260E2F92B0C6}" type="presParOf" srcId="{B808E29E-07BF-4436-8EF9-75BEB4BA9F47}" destId="{A95EFD2A-6E96-4C54-88B3-37ED05B21EAA}" srcOrd="2" destOrd="0" presId="urn:microsoft.com/office/officeart/2018/5/layout/IconLeafLabelList"/>
    <dgm:cxn modelId="{4E556548-9178-4A07-9164-4281F5C490A9}" type="presParOf" srcId="{A95EFD2A-6E96-4C54-88B3-37ED05B21EAA}" destId="{783B3129-7DBB-4412-BF41-F6700C0594F7}" srcOrd="0" destOrd="0" presId="urn:microsoft.com/office/officeart/2018/5/layout/IconLeafLabelList"/>
    <dgm:cxn modelId="{B6E990FB-2AB0-47E6-A9B5-5FB5C8933395}" type="presParOf" srcId="{A95EFD2A-6E96-4C54-88B3-37ED05B21EAA}" destId="{15AA1039-B9C8-419C-8AE6-89EC85FAF2F2}" srcOrd="1" destOrd="0" presId="urn:microsoft.com/office/officeart/2018/5/layout/IconLeafLabelList"/>
    <dgm:cxn modelId="{3008A487-29C1-43EB-A3FE-3C33007FA762}" type="presParOf" srcId="{A95EFD2A-6E96-4C54-88B3-37ED05B21EAA}" destId="{38269A3F-2D7A-494E-B2C2-3D3E8E781005}" srcOrd="2" destOrd="0" presId="urn:microsoft.com/office/officeart/2018/5/layout/IconLeafLabelList"/>
    <dgm:cxn modelId="{05CA23EA-2749-42BC-9143-E99484379ADF}" type="presParOf" srcId="{A95EFD2A-6E96-4C54-88B3-37ED05B21EAA}" destId="{280F7C9A-06AE-421C-AC46-EF8DBC2DD75B}" srcOrd="3" destOrd="0" presId="urn:microsoft.com/office/officeart/2018/5/layout/IconLeafLabelList"/>
    <dgm:cxn modelId="{9975EEA4-A6A5-4BE9-9F03-1CDB899662DE}" type="presParOf" srcId="{B808E29E-07BF-4436-8EF9-75BEB4BA9F47}" destId="{C7E8560B-1524-48E1-A5A4-00426C7885D9}" srcOrd="3" destOrd="0" presId="urn:microsoft.com/office/officeart/2018/5/layout/IconLeafLabelList"/>
    <dgm:cxn modelId="{6A76F113-5D2E-40CB-A3CC-945F46459A27}" type="presParOf" srcId="{B808E29E-07BF-4436-8EF9-75BEB4BA9F47}" destId="{00B143EA-0352-4A06-B01F-BDF624A17739}" srcOrd="4" destOrd="0" presId="urn:microsoft.com/office/officeart/2018/5/layout/IconLeafLabelList"/>
    <dgm:cxn modelId="{55B6CC53-E491-42E2-A635-74804BB57937}" type="presParOf" srcId="{00B143EA-0352-4A06-B01F-BDF624A17739}" destId="{FE404597-710A-4B55-AD29-EF6DEBFD8643}" srcOrd="0" destOrd="0" presId="urn:microsoft.com/office/officeart/2018/5/layout/IconLeafLabelList"/>
    <dgm:cxn modelId="{0725BDF6-2079-4D99-B638-30D9FC04CDB2}" type="presParOf" srcId="{00B143EA-0352-4A06-B01F-BDF624A17739}" destId="{DDC9269B-E19C-4944-AD82-3121D64A31F0}" srcOrd="1" destOrd="0" presId="urn:microsoft.com/office/officeart/2018/5/layout/IconLeafLabelList"/>
    <dgm:cxn modelId="{F1F7EF9A-C020-40FF-AA12-A6039188A867}" type="presParOf" srcId="{00B143EA-0352-4A06-B01F-BDF624A17739}" destId="{577913E3-59DE-446C-B0B8-BAC930AF921A}" srcOrd="2" destOrd="0" presId="urn:microsoft.com/office/officeart/2018/5/layout/IconLeafLabelList"/>
    <dgm:cxn modelId="{99222A8E-8286-4D84-9D77-B1C708DCD1A3}" type="presParOf" srcId="{00B143EA-0352-4A06-B01F-BDF624A17739}" destId="{3D9EEF5D-4F57-42CD-9DC3-857DBCBC8D4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362BA-C40B-4E6F-973E-0318A28BA792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DF3BC65A-1E89-490A-BBB7-BC7F2C37B0AF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Panels were usually shipped three times each year to 42 sites.</a:t>
          </a:r>
          <a:endParaRPr lang="en-US" sz="2300" kern="1200" dirty="0"/>
        </a:p>
      </dsp:txBody>
      <dsp:txXfrm>
        <a:off x="8061" y="5979"/>
        <a:ext cx="3034531" cy="1820718"/>
      </dsp:txXfrm>
    </dsp:sp>
    <dsp:sp modelId="{48C6CE87-03C0-4D96-B133-F3D59315D9C0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6645E24D-0F4E-4ED8-A2E6-0BF204DA5631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Data collection, analysis, and generation of reports were done manually.</a:t>
          </a:r>
          <a:endParaRPr lang="en-US" sz="2300" kern="1200"/>
        </a:p>
      </dsp:txBody>
      <dsp:txXfrm>
        <a:off x="3740534" y="5979"/>
        <a:ext cx="3034531" cy="1820718"/>
      </dsp:txXfrm>
    </dsp:sp>
    <dsp:sp modelId="{C59B5ABA-E666-41E4-A7C7-A682F244DE0C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5070F5AD-2D3D-4447-AD0E-9A70F6725E2D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This was very labor intensive, about three weeks after the event to reporting.</a:t>
          </a:r>
          <a:endParaRPr lang="en-US" sz="2300" kern="1200"/>
        </a:p>
      </dsp:txBody>
      <dsp:txXfrm>
        <a:off x="7473007" y="5979"/>
        <a:ext cx="3034531" cy="1820718"/>
      </dsp:txXfrm>
    </dsp:sp>
    <dsp:sp modelId="{337870AF-6339-4FB7-8749-27F53B31D084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1B281ADD-B83B-4222-90D9-D1B3DE854775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There were some late submissions and misplaced result sheets. </a:t>
          </a:r>
          <a:endParaRPr lang="en-US" sz="2300" kern="1200"/>
        </a:p>
      </dsp:txBody>
      <dsp:txXfrm>
        <a:off x="8061" y="2524640"/>
        <a:ext cx="3034531" cy="1820718"/>
      </dsp:txXfrm>
    </dsp:sp>
    <dsp:sp modelId="{B4656B6E-1453-4CD8-AF8A-9B311445B1E7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1509"/>
        <a:ext cx="34897" cy="6979"/>
      </dsp:txXfrm>
    </dsp:sp>
    <dsp:sp modelId="{A86BEB54-99C3-41B4-8758-AE814A83A17A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The Quality Coordinator had to make many reminder phone calls.</a:t>
          </a:r>
          <a:endParaRPr lang="en-US" sz="2300" kern="1200" dirty="0"/>
        </a:p>
      </dsp:txBody>
      <dsp:txXfrm>
        <a:off x="3740534" y="2524640"/>
        <a:ext cx="3034531" cy="1820718"/>
      </dsp:txXfrm>
    </dsp:sp>
    <dsp:sp modelId="{163692B5-4993-4F38-A4A1-788C286C2E9E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Unable to meet reporting TAT.</a:t>
          </a:r>
          <a:endParaRPr lang="en-US" sz="2300" kern="1200" dirty="0"/>
        </a:p>
      </dsp:txBody>
      <dsp:txXfrm>
        <a:off x="7473007" y="2524640"/>
        <a:ext cx="3034531" cy="18207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664B7-55B1-42F9-8387-6484C91313DA}">
      <dsp:nvSpPr>
        <dsp:cNvPr id="0" name=""/>
        <dsp:cNvSpPr/>
      </dsp:nvSpPr>
      <dsp:spPr>
        <a:xfrm>
          <a:off x="502815" y="671446"/>
          <a:ext cx="1475437" cy="14754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1E405-5BE6-4C12-8F22-D16F28904C86}">
      <dsp:nvSpPr>
        <dsp:cNvPr id="0" name=""/>
        <dsp:cNvSpPr/>
      </dsp:nvSpPr>
      <dsp:spPr>
        <a:xfrm>
          <a:off x="817253" y="985883"/>
          <a:ext cx="846562" cy="846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6ECAA-0FB0-48AA-AA51-FFC9537A8194}">
      <dsp:nvSpPr>
        <dsp:cNvPr id="0" name=""/>
        <dsp:cNvSpPr/>
      </dsp:nvSpPr>
      <dsp:spPr>
        <a:xfrm>
          <a:off x="31159" y="2606446"/>
          <a:ext cx="2418750" cy="1073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 baseline="0" dirty="0"/>
            <a:t> </a:t>
          </a:r>
          <a:r>
            <a:rPr lang="en-US" sz="1800" b="1" i="0" kern="1200" baseline="0" dirty="0"/>
            <a:t>VALIDATE NEW TEST KITS</a:t>
          </a:r>
          <a:endParaRPr lang="en-US" sz="1100" b="1" kern="1200" dirty="0"/>
        </a:p>
      </dsp:txBody>
      <dsp:txXfrm>
        <a:off x="31159" y="2606446"/>
        <a:ext cx="2418750" cy="1073445"/>
      </dsp:txXfrm>
    </dsp:sp>
    <dsp:sp modelId="{783B3129-7DBB-4412-BF41-F6700C0594F7}">
      <dsp:nvSpPr>
        <dsp:cNvPr id="0" name=""/>
        <dsp:cNvSpPr/>
      </dsp:nvSpPr>
      <dsp:spPr>
        <a:xfrm>
          <a:off x="5941096" y="630188"/>
          <a:ext cx="1475437" cy="14754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A1039-B9C8-419C-8AE6-89EC85FAF2F2}">
      <dsp:nvSpPr>
        <dsp:cNvPr id="0" name=""/>
        <dsp:cNvSpPr/>
      </dsp:nvSpPr>
      <dsp:spPr>
        <a:xfrm>
          <a:off x="6255534" y="944625"/>
          <a:ext cx="846562" cy="846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F7C9A-06AE-421C-AC46-EF8DBC2DD75B}">
      <dsp:nvSpPr>
        <dsp:cNvPr id="0" name=""/>
        <dsp:cNvSpPr/>
      </dsp:nvSpPr>
      <dsp:spPr>
        <a:xfrm>
          <a:off x="2873190" y="2482672"/>
          <a:ext cx="7611249" cy="1238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i="0" kern="1200" dirty="0">
              <a:solidFill>
                <a:srgbClr val="212121"/>
              </a:solidFill>
              <a:effectLst/>
              <a:latin typeface="verdana" panose="020B0604030504040204" pitchFamily="34" charset="0"/>
            </a:rPr>
            <a:t>Continual Improvement: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0" i="0" kern="1200" dirty="0">
              <a:solidFill>
                <a:srgbClr val="212121"/>
              </a:solidFill>
              <a:effectLst/>
              <a:latin typeface="verdana" panose="020B0604030504040204" pitchFamily="34" charset="0"/>
            </a:rPr>
            <a:t>Develop a contingency plan in case there is a stock out of the kits currently in use 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0" i="0" kern="1200" dirty="0">
              <a:solidFill>
                <a:srgbClr val="212121"/>
              </a:solidFill>
              <a:effectLst/>
              <a:latin typeface="verdana" panose="020B0604030504040204" pitchFamily="34" charset="0"/>
            </a:rPr>
            <a:t>THIS WILL be included in the national testing algorithm</a:t>
          </a:r>
          <a:endParaRPr lang="en-US" sz="1400" kern="1200" dirty="0"/>
        </a:p>
      </dsp:txBody>
      <dsp:txXfrm>
        <a:off x="2873190" y="2482672"/>
        <a:ext cx="7611249" cy="1238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DF40B-0DDE-45C7-9C51-016FE79B097D}">
      <dsp:nvSpPr>
        <dsp:cNvPr id="0" name=""/>
        <dsp:cNvSpPr/>
      </dsp:nvSpPr>
      <dsp:spPr>
        <a:xfrm>
          <a:off x="0" y="2790"/>
          <a:ext cx="6179871" cy="9195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489" y="7279"/>
        <a:ext cx="6170893" cy="82978"/>
      </dsp:txXfrm>
    </dsp:sp>
    <dsp:sp modelId="{5D8F4FF9-3C49-4CBF-AFA7-F3A0B155A2D3}">
      <dsp:nvSpPr>
        <dsp:cNvPr id="0" name=""/>
        <dsp:cNvSpPr/>
      </dsp:nvSpPr>
      <dsp:spPr>
        <a:xfrm>
          <a:off x="0" y="94746"/>
          <a:ext cx="6179871" cy="5456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211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b="0" i="0" kern="1200" baseline="0" dirty="0"/>
            <a:t>Quality Coordinator and team - prepare a six-sample test panel twice per year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Regional Medical Technologists/Supervisors - collect panels from NLS, distribute to site and return results in a timely manner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Testers – conduct testing in specified time and return results to NLS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kern="1200" dirty="0"/>
        </a:p>
      </dsp:txBody>
      <dsp:txXfrm>
        <a:off x="0" y="94746"/>
        <a:ext cx="6179871" cy="54563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2A92A-6764-42BC-B798-26430FB4D4F5}">
      <dsp:nvSpPr>
        <dsp:cNvPr id="0" name=""/>
        <dsp:cNvSpPr/>
      </dsp:nvSpPr>
      <dsp:spPr>
        <a:xfrm>
          <a:off x="0" y="717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BC1A3-2946-404A-9022-66EBE1CDE1BB}">
      <dsp:nvSpPr>
        <dsp:cNvPr id="0" name=""/>
        <dsp:cNvSpPr/>
      </dsp:nvSpPr>
      <dsp:spPr>
        <a:xfrm>
          <a:off x="507973" y="378548"/>
          <a:ext cx="923587" cy="923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144DC-082D-4523-AB6D-7F0DC3B7E528}">
      <dsp:nvSpPr>
        <dsp:cNvPr id="0" name=""/>
        <dsp:cNvSpPr/>
      </dsp:nvSpPr>
      <dsp:spPr>
        <a:xfrm>
          <a:off x="1939533" y="717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/>
            <a:t>Arrange for collection of test panels</a:t>
          </a:r>
          <a:endParaRPr lang="en-US" sz="2100" kern="1200"/>
        </a:p>
      </dsp:txBody>
      <dsp:txXfrm>
        <a:off x="1939533" y="717"/>
        <a:ext cx="4362067" cy="1679249"/>
      </dsp:txXfrm>
    </dsp:sp>
    <dsp:sp modelId="{8503A26F-507E-4143-95A0-3AD4BCAA3DAA}">
      <dsp:nvSpPr>
        <dsp:cNvPr id="0" name=""/>
        <dsp:cNvSpPr/>
      </dsp:nvSpPr>
      <dsp:spPr>
        <a:xfrm>
          <a:off x="0" y="2099779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F008B3-B5ED-40D6-8BE9-1311BB3409C9}">
      <dsp:nvSpPr>
        <dsp:cNvPr id="0" name=""/>
        <dsp:cNvSpPr/>
      </dsp:nvSpPr>
      <dsp:spPr>
        <a:xfrm>
          <a:off x="507973" y="2477610"/>
          <a:ext cx="923587" cy="923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254D0-DEFA-48B0-A719-F9CAC4885A4B}">
      <dsp:nvSpPr>
        <dsp:cNvPr id="0" name=""/>
        <dsp:cNvSpPr/>
      </dsp:nvSpPr>
      <dsp:spPr>
        <a:xfrm>
          <a:off x="1939533" y="2099779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 dirty="0"/>
            <a:t>Supervise the testing and review the results prior to submission</a:t>
          </a:r>
          <a:endParaRPr lang="en-US" sz="2100" kern="1200" dirty="0"/>
        </a:p>
      </dsp:txBody>
      <dsp:txXfrm>
        <a:off x="1939533" y="2099779"/>
        <a:ext cx="4362067" cy="1679249"/>
      </dsp:txXfrm>
    </dsp:sp>
    <dsp:sp modelId="{3FA7C3F4-78D0-4618-BB5C-98112A39D961}">
      <dsp:nvSpPr>
        <dsp:cNvPr id="0" name=""/>
        <dsp:cNvSpPr/>
      </dsp:nvSpPr>
      <dsp:spPr>
        <a:xfrm>
          <a:off x="0" y="4198841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30C401-C90C-4CF3-B5CD-577188DC07DD}">
      <dsp:nvSpPr>
        <dsp:cNvPr id="0" name=""/>
        <dsp:cNvSpPr/>
      </dsp:nvSpPr>
      <dsp:spPr>
        <a:xfrm>
          <a:off x="507973" y="4576672"/>
          <a:ext cx="923587" cy="923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BE067-E6A2-4194-915A-22F6B8F6FFAB}">
      <dsp:nvSpPr>
        <dsp:cNvPr id="0" name=""/>
        <dsp:cNvSpPr/>
      </dsp:nvSpPr>
      <dsp:spPr>
        <a:xfrm>
          <a:off x="1939533" y="4198841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/>
            <a:t>Responsible for the implementation of any corrective action and reporting of same to the Laboratory QA Coordinator</a:t>
          </a:r>
          <a:endParaRPr lang="en-US" sz="2100" kern="1200"/>
        </a:p>
      </dsp:txBody>
      <dsp:txXfrm>
        <a:off x="1939533" y="4198841"/>
        <a:ext cx="4362067" cy="16792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7674C-2A67-4B76-B351-19C830726A09}">
      <dsp:nvSpPr>
        <dsp:cNvPr id="0" name=""/>
        <dsp:cNvSpPr/>
      </dsp:nvSpPr>
      <dsp:spPr>
        <a:xfrm>
          <a:off x="3364992" y="2124"/>
          <a:ext cx="3785616" cy="14022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u="none" strike="noStrike" kern="1200" baseline="0" dirty="0"/>
            <a:t>Team prepares the separate panels based on the sample order </a:t>
          </a:r>
          <a:endParaRPr lang="en-US" sz="2700" kern="1200" dirty="0"/>
        </a:p>
      </dsp:txBody>
      <dsp:txXfrm>
        <a:off x="3433446" y="70578"/>
        <a:ext cx="3648708" cy="1265378"/>
      </dsp:txXfrm>
    </dsp:sp>
    <dsp:sp modelId="{50D9EF39-7CF8-434A-90CA-2823CC3A253C}">
      <dsp:nvSpPr>
        <dsp:cNvPr id="0" name=""/>
        <dsp:cNvSpPr/>
      </dsp:nvSpPr>
      <dsp:spPr>
        <a:xfrm>
          <a:off x="3364992" y="1474525"/>
          <a:ext cx="3785616" cy="14022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2700" kern="1200" dirty="0"/>
            <a:t>Random samples are selected for quality checks</a:t>
          </a:r>
          <a:endParaRPr lang="en-US" sz="2700" kern="1200" dirty="0"/>
        </a:p>
      </dsp:txBody>
      <dsp:txXfrm>
        <a:off x="3433446" y="1542979"/>
        <a:ext cx="3648708" cy="1265378"/>
      </dsp:txXfrm>
    </dsp:sp>
    <dsp:sp modelId="{D2D315F3-83D9-426A-8E11-E8601061CD48}">
      <dsp:nvSpPr>
        <dsp:cNvPr id="0" name=""/>
        <dsp:cNvSpPr/>
      </dsp:nvSpPr>
      <dsp:spPr>
        <a:xfrm>
          <a:off x="3364992" y="2946926"/>
          <a:ext cx="3785616" cy="14022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baseline="0" dirty="0"/>
            <a:t>Panels are assembled and distributed</a:t>
          </a:r>
          <a:endParaRPr lang="en-US" sz="2700" kern="1200" dirty="0"/>
        </a:p>
      </dsp:txBody>
      <dsp:txXfrm>
        <a:off x="3433446" y="3015380"/>
        <a:ext cx="3648708" cy="12653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5BCDE-C81D-4963-8533-71F26B6E7446}">
      <dsp:nvSpPr>
        <dsp:cNvPr id="0" name=""/>
        <dsp:cNvSpPr/>
      </dsp:nvSpPr>
      <dsp:spPr>
        <a:xfrm>
          <a:off x="0" y="48969"/>
          <a:ext cx="10515600" cy="1352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0" kern="1200" baseline="0" dirty="0"/>
            <a:t>The QA Coordinator prepares a Panel Collection Log which is sent to the NLS Stores</a:t>
          </a:r>
          <a:endParaRPr lang="en-US" sz="3400" kern="1200" dirty="0"/>
        </a:p>
      </dsp:txBody>
      <dsp:txXfrm>
        <a:off x="66025" y="114994"/>
        <a:ext cx="10383550" cy="1220470"/>
      </dsp:txXfrm>
    </dsp:sp>
    <dsp:sp modelId="{AB68CC2D-3FD1-4058-BFF8-BE2873C8D37E}">
      <dsp:nvSpPr>
        <dsp:cNvPr id="0" name=""/>
        <dsp:cNvSpPr/>
      </dsp:nvSpPr>
      <dsp:spPr>
        <a:xfrm>
          <a:off x="0" y="1499409"/>
          <a:ext cx="10515600" cy="135252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0" kern="1200" baseline="0" dirty="0"/>
            <a:t>The Panel Preparation Team sends the packages to the NLS Stores for distribution</a:t>
          </a:r>
          <a:endParaRPr lang="en-US" sz="3400" kern="1200" dirty="0"/>
        </a:p>
      </dsp:txBody>
      <dsp:txXfrm>
        <a:off x="66025" y="1565434"/>
        <a:ext cx="10383550" cy="1220470"/>
      </dsp:txXfrm>
    </dsp:sp>
    <dsp:sp modelId="{D75A37F1-D806-4C22-97FB-86744C7D15E0}">
      <dsp:nvSpPr>
        <dsp:cNvPr id="0" name=""/>
        <dsp:cNvSpPr/>
      </dsp:nvSpPr>
      <dsp:spPr>
        <a:xfrm>
          <a:off x="0" y="2949848"/>
          <a:ext cx="10515600" cy="135252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0" kern="1200" baseline="0" dirty="0"/>
            <a:t>Bearers collect their packages and sign the collection log</a:t>
          </a:r>
          <a:endParaRPr lang="en-US" sz="3400" kern="1200" dirty="0"/>
        </a:p>
      </dsp:txBody>
      <dsp:txXfrm>
        <a:off x="66025" y="3015873"/>
        <a:ext cx="10383550" cy="12204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ABD35-4BD9-427E-9CAE-E5C88FFFD504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A4287-C0CA-4CB7-888D-5F7E33393A3F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3AAB5-83AC-4A74-AA72-12A32B52E0B4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baseline="0"/>
            <a:t>Perform pre-testing activities (temperature checks, workstation disinfection, etc.)</a:t>
          </a:r>
          <a:endParaRPr lang="en-US" sz="2300" kern="1200"/>
        </a:p>
      </dsp:txBody>
      <dsp:txXfrm>
        <a:off x="1834517" y="469890"/>
        <a:ext cx="3148942" cy="1335915"/>
      </dsp:txXfrm>
    </dsp:sp>
    <dsp:sp modelId="{4B3BA91A-0DDF-45C5-ADFD-C4AD39E134A0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448F1-5323-468E-BBFE-D540D48DAA7C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37C86-8288-4534-9620-C0C66ED9D995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baseline="0"/>
            <a:t>Testing of positive and negative controls to ensure functionality of the test kits</a:t>
          </a:r>
          <a:endParaRPr lang="en-US" sz="2300" kern="1200"/>
        </a:p>
      </dsp:txBody>
      <dsp:txXfrm>
        <a:off x="7154322" y="469890"/>
        <a:ext cx="3148942" cy="1335915"/>
      </dsp:txXfrm>
    </dsp:sp>
    <dsp:sp modelId="{FB83E101-D334-4AEF-8A13-C940CEF20310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66619-00CF-4415-91EF-A8D51864FCC4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ED225-232F-4F04-80BB-A1A9C83CB5A3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baseline="0"/>
            <a:t>Testing of the 6-sample PT panel</a:t>
          </a:r>
          <a:endParaRPr lang="en-US" sz="2300" kern="1200"/>
        </a:p>
      </dsp:txBody>
      <dsp:txXfrm>
        <a:off x="1834517" y="2545532"/>
        <a:ext cx="3148942" cy="1335915"/>
      </dsp:txXfrm>
    </dsp:sp>
    <dsp:sp modelId="{2D71B8E9-1F03-4483-9E6E-F9B712084DB7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B32E2-AA45-4CC3-895C-7FE17CF45BB0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6A041-3BEA-4B26-A1ED-5E1B0103F21C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baseline="0"/>
            <a:t>Recording of results on the Results Submission Form</a:t>
          </a:r>
          <a:endParaRPr lang="en-US" sz="2300" kern="1200"/>
        </a:p>
      </dsp:txBody>
      <dsp:txXfrm>
        <a:off x="7154322" y="2545532"/>
        <a:ext cx="3148942" cy="13359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22689-21B0-4B0E-A673-E38367158EF9}">
      <dsp:nvSpPr>
        <dsp:cNvPr id="0" name=""/>
        <dsp:cNvSpPr/>
      </dsp:nvSpPr>
      <dsp:spPr>
        <a:xfrm>
          <a:off x="0" y="462200"/>
          <a:ext cx="6666833" cy="10740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baseline="0" dirty="0"/>
            <a:t>Testing as set out in the national algorithm and all required documentation</a:t>
          </a:r>
          <a:endParaRPr lang="en-US" sz="2700" kern="1200" dirty="0"/>
        </a:p>
      </dsp:txBody>
      <dsp:txXfrm>
        <a:off x="52431" y="514631"/>
        <a:ext cx="6561971" cy="969198"/>
      </dsp:txXfrm>
    </dsp:sp>
    <dsp:sp modelId="{44DC43A3-0B20-43AA-BCB7-CFF31C8F795B}">
      <dsp:nvSpPr>
        <dsp:cNvPr id="0" name=""/>
        <dsp:cNvSpPr/>
      </dsp:nvSpPr>
      <dsp:spPr>
        <a:xfrm>
          <a:off x="0" y="1614020"/>
          <a:ext cx="6666833" cy="1074060"/>
        </a:xfrm>
        <a:prstGeom prst="roundRect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baseline="0" dirty="0"/>
            <a:t>Proper use of controls and reporting of  control results</a:t>
          </a:r>
          <a:endParaRPr lang="en-US" sz="2700" kern="1200" dirty="0"/>
        </a:p>
      </dsp:txBody>
      <dsp:txXfrm>
        <a:off x="52431" y="1666451"/>
        <a:ext cx="6561971" cy="969198"/>
      </dsp:txXfrm>
    </dsp:sp>
    <dsp:sp modelId="{F0C85C06-50D3-4AD5-A3A8-6CCFE0CB7B70}">
      <dsp:nvSpPr>
        <dsp:cNvPr id="0" name=""/>
        <dsp:cNvSpPr/>
      </dsp:nvSpPr>
      <dsp:spPr>
        <a:xfrm>
          <a:off x="0" y="2765839"/>
          <a:ext cx="6666833" cy="1074060"/>
        </a:xfrm>
        <a:prstGeom prst="roundRect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baseline="0"/>
            <a:t>Results of the 6-sample panel</a:t>
          </a:r>
          <a:endParaRPr lang="en-US" sz="2700" kern="1200"/>
        </a:p>
      </dsp:txBody>
      <dsp:txXfrm>
        <a:off x="52431" y="2818270"/>
        <a:ext cx="6561971" cy="969198"/>
      </dsp:txXfrm>
    </dsp:sp>
    <dsp:sp modelId="{4289BD28-C7D3-4392-8DFD-F4EDBEF82BD0}">
      <dsp:nvSpPr>
        <dsp:cNvPr id="0" name=""/>
        <dsp:cNvSpPr/>
      </dsp:nvSpPr>
      <dsp:spPr>
        <a:xfrm>
          <a:off x="0" y="3917660"/>
          <a:ext cx="6666833" cy="107406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baseline="0" dirty="0"/>
            <a:t>Documentation of final result</a:t>
          </a:r>
          <a:endParaRPr lang="en-US" sz="2700" kern="1200" dirty="0"/>
        </a:p>
      </dsp:txBody>
      <dsp:txXfrm>
        <a:off x="52431" y="3970091"/>
        <a:ext cx="6561971" cy="9691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664B7-55B1-42F9-8387-6484C91313DA}">
      <dsp:nvSpPr>
        <dsp:cNvPr id="0" name=""/>
        <dsp:cNvSpPr/>
      </dsp:nvSpPr>
      <dsp:spPr>
        <a:xfrm>
          <a:off x="679050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1E405-5BE6-4C12-8F22-D16F28904C86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6ECAA-0FB0-48AA-AA51-FFC9537A8194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0" i="0" kern="1200" baseline="0" dirty="0"/>
            <a:t>Sites that are followed up maintain level 4</a:t>
          </a:r>
          <a:endParaRPr lang="en-US" sz="1700" kern="1200" dirty="0"/>
        </a:p>
      </dsp:txBody>
      <dsp:txXfrm>
        <a:off x="75768" y="3053169"/>
        <a:ext cx="3093750" cy="720000"/>
      </dsp:txXfrm>
    </dsp:sp>
    <dsp:sp modelId="{783B3129-7DBB-4412-BF41-F6700C0594F7}">
      <dsp:nvSpPr>
        <dsp:cNvPr id="0" name=""/>
        <dsp:cNvSpPr/>
      </dsp:nvSpPr>
      <dsp:spPr>
        <a:xfrm>
          <a:off x="4314206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A1039-B9C8-419C-8AE6-89EC85FAF2F2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F7C9A-06AE-421C-AC46-EF8DBC2DD75B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0" i="0" kern="1200" baseline="0" dirty="0"/>
            <a:t>Sites that implement  Corrective actions excel in performance </a:t>
          </a:r>
          <a:endParaRPr lang="en-US" sz="1700" kern="1200" dirty="0"/>
        </a:p>
      </dsp:txBody>
      <dsp:txXfrm>
        <a:off x="3710925" y="3053169"/>
        <a:ext cx="3093750" cy="720000"/>
      </dsp:txXfrm>
    </dsp:sp>
    <dsp:sp modelId="{FE404597-710A-4B55-AD29-EF6DEBFD8643}">
      <dsp:nvSpPr>
        <dsp:cNvPr id="0" name=""/>
        <dsp:cNvSpPr/>
      </dsp:nvSpPr>
      <dsp:spPr>
        <a:xfrm>
          <a:off x="7949362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9269B-E19C-4944-AD82-3121D64A31F0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EEF5D-4F57-42CD-9DC3-857DBCBC8D4E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0" i="0" kern="1200" baseline="0" dirty="0"/>
            <a:t>Continuous training  contributes positively to  maintaining high standards</a:t>
          </a:r>
          <a:endParaRPr lang="en-US" sz="1700" kern="1200" dirty="0"/>
        </a:p>
      </dsp:txBody>
      <dsp:txXfrm>
        <a:off x="7346081" y="3053169"/>
        <a:ext cx="309375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664B7-55B1-42F9-8387-6484C91313DA}">
      <dsp:nvSpPr>
        <dsp:cNvPr id="0" name=""/>
        <dsp:cNvSpPr/>
      </dsp:nvSpPr>
      <dsp:spPr>
        <a:xfrm>
          <a:off x="679050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1E405-5BE6-4C12-8F22-D16F28904C86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6ECAA-0FB0-48AA-AA51-FFC9537A8194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b="0" i="0" kern="1200" baseline="0" dirty="0"/>
            <a:t> CONSISTENT AUDITS </a:t>
          </a:r>
          <a:endParaRPr lang="en-US" sz="2500" kern="1200" dirty="0"/>
        </a:p>
      </dsp:txBody>
      <dsp:txXfrm>
        <a:off x="75768" y="3053169"/>
        <a:ext cx="3093750" cy="720000"/>
      </dsp:txXfrm>
    </dsp:sp>
    <dsp:sp modelId="{783B3129-7DBB-4412-BF41-F6700C0594F7}">
      <dsp:nvSpPr>
        <dsp:cNvPr id="0" name=""/>
        <dsp:cNvSpPr/>
      </dsp:nvSpPr>
      <dsp:spPr>
        <a:xfrm>
          <a:off x="4314206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A1039-B9C8-419C-8AE6-89EC85FAF2F2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F7C9A-06AE-421C-AC46-EF8DBC2DD75B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b="0" i="0" u="none" strike="noStrike" kern="1200" baseline="0" dirty="0"/>
            <a:t>increase rapid HIV testing sites </a:t>
          </a:r>
          <a:endParaRPr lang="en-US" sz="2500" kern="1200" dirty="0"/>
        </a:p>
      </dsp:txBody>
      <dsp:txXfrm>
        <a:off x="3710925" y="3053169"/>
        <a:ext cx="3093750" cy="720000"/>
      </dsp:txXfrm>
    </dsp:sp>
    <dsp:sp modelId="{FE404597-710A-4B55-AD29-EF6DEBFD8643}">
      <dsp:nvSpPr>
        <dsp:cNvPr id="0" name=""/>
        <dsp:cNvSpPr/>
      </dsp:nvSpPr>
      <dsp:spPr>
        <a:xfrm>
          <a:off x="7949362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9269B-E19C-4944-AD82-3121D64A31F0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EEF5D-4F57-42CD-9DC3-857DBCBC8D4E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b="0" i="0" u="none" strike="noStrike" kern="1200" baseline="0" dirty="0"/>
            <a:t>ADD PT PROGRAM FOR Syphilis </a:t>
          </a:r>
          <a:endParaRPr lang="en-US" sz="2500" kern="1200" dirty="0"/>
        </a:p>
      </dsp:txBody>
      <dsp:txXfrm>
        <a:off x="7346081" y="3053169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82998-ACF9-4FC2-881D-AB351B9A8FED}" type="datetimeFigureOut">
              <a:rPr lang="en-JM" smtClean="0"/>
              <a:t>27/8/2024</a:t>
            </a:fld>
            <a:endParaRPr lang="en-J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M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192BD-47C6-4C26-93D0-959049BEBAE4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74340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192BD-47C6-4C26-93D0-959049BEBAE4}" type="slidenum">
              <a:rPr lang="en-JM" smtClean="0"/>
              <a:t>1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710793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192BD-47C6-4C26-93D0-959049BEBAE4}" type="slidenum">
              <a:rPr lang="en-JM" smtClean="0"/>
              <a:t>20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931451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0" i="0" baseline="0" dirty="0"/>
              <a:t>NGOs </a:t>
            </a:r>
            <a:endParaRPr lang="en-US" dirty="0"/>
          </a:p>
          <a:p>
            <a:pPr lvl="0"/>
            <a:r>
              <a:rPr lang="en-US" b="0" i="0" baseline="0" dirty="0"/>
              <a:t>Beth Jacobs Clinic</a:t>
            </a:r>
            <a:endParaRPr lang="en-US" dirty="0"/>
          </a:p>
          <a:p>
            <a:pPr lvl="0"/>
            <a:r>
              <a:rPr lang="en-US" b="0" i="0" baseline="0" dirty="0"/>
              <a:t>Jamaica AIDS Support for Life (3 sites) </a:t>
            </a:r>
            <a:endParaRPr lang="en-US" dirty="0"/>
          </a:p>
          <a:p>
            <a:pPr lvl="0"/>
            <a:r>
              <a:rPr lang="en-US" b="0" i="0" baseline="0" dirty="0"/>
              <a:t>CHARES </a:t>
            </a:r>
            <a:endParaRPr lang="en-US" dirty="0"/>
          </a:p>
          <a:p>
            <a:pPr lvl="0"/>
            <a:r>
              <a:rPr lang="en-US" b="0" i="0" baseline="0" dirty="0"/>
              <a:t>UWI</a:t>
            </a:r>
          </a:p>
          <a:p>
            <a:pPr lvl="0"/>
            <a:endParaRPr lang="en-US" b="0" i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baseline="0" dirty="0"/>
              <a:t>Reference laboratory – HIV Department, NPHL which does confirmatory testing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baseline="0" dirty="0"/>
              <a:t>NBTS Main Lab which also does HIV testing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lvl="0"/>
            <a:endParaRPr lang="en-JM" dirty="0"/>
          </a:p>
          <a:p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192BD-47C6-4C26-93D0-959049BEBAE4}" type="slidenum">
              <a:rPr lang="en-JM" smtClean="0"/>
              <a:t>4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199558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baseline="0" dirty="0"/>
              <a:t>QA - Email alerts are sent to participating sites when panels are ready to be collected and reminders of the results submission deadline</a:t>
            </a:r>
            <a:endParaRPr lang="en-US" dirty="0"/>
          </a:p>
          <a:p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192BD-47C6-4C26-93D0-959049BEBAE4}" type="slidenum">
              <a:rPr lang="en-JM" smtClean="0"/>
              <a:t>5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86873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/>
            <a:r>
              <a:rPr lang="en-US" sz="1900" b="0" i="0" u="none" strike="noStrike" baseline="0" dirty="0"/>
              <a:t>QA Coordinator prepares the necessary documentation that will accompany the panel:</a:t>
            </a:r>
          </a:p>
          <a:p>
            <a:pPr marR="0" lvl="1"/>
            <a:r>
              <a:rPr lang="en-US" sz="1900" b="0" i="0" u="none" strike="noStrike" baseline="0" dirty="0"/>
              <a:t>Instructions sheet</a:t>
            </a:r>
          </a:p>
          <a:p>
            <a:pPr marR="0" lvl="1"/>
            <a:r>
              <a:rPr lang="en-US" sz="1900" b="0" i="0" u="none" strike="noStrike" baseline="0" dirty="0"/>
              <a:t>Results submission form</a:t>
            </a:r>
          </a:p>
          <a:p>
            <a:pPr marR="0" lvl="1"/>
            <a:r>
              <a:rPr lang="en-US" sz="1900" b="0" i="0" u="none" strike="noStrike" baseline="0" dirty="0"/>
              <a:t>Site Labels for each package</a:t>
            </a:r>
          </a:p>
          <a:p>
            <a:pPr marR="0" lvl="1"/>
            <a:r>
              <a:rPr lang="en-US" sz="1900" b="0" i="0" u="none" strike="noStrike" baseline="0" dirty="0"/>
              <a:t>PT code slips (states the PT Code for the test event, e.g. 2023S and the results submission deadline)</a:t>
            </a:r>
          </a:p>
          <a:p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192BD-47C6-4C26-93D0-959049BEBAE4}" type="slidenum">
              <a:rPr lang="en-JM" smtClean="0"/>
              <a:t>7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817474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192BD-47C6-4C26-93D0-959049BEBAE4}" type="slidenum">
              <a:rPr lang="en-JM" smtClean="0"/>
              <a:t>14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860818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192BD-47C6-4C26-93D0-959049BEBAE4}" type="slidenum">
              <a:rPr lang="en-JM" smtClean="0"/>
              <a:t>15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885095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/>
            <a:r>
              <a:rPr lang="en-US" sz="2400" b="0" i="0" u="none" strike="noStrike" baseline="0" dirty="0"/>
              <a:t>Some Site Supervisors do a much better job than others.</a:t>
            </a:r>
          </a:p>
          <a:p>
            <a:pPr marR="0" lvl="1"/>
            <a:r>
              <a:rPr lang="en-US" dirty="0"/>
              <a:t>B</a:t>
            </a:r>
            <a:r>
              <a:rPr lang="en-US" b="0" i="0" u="none" strike="noStrike" baseline="0" dirty="0"/>
              <a:t>etter documentation</a:t>
            </a:r>
            <a:endParaRPr lang="en-US" dirty="0"/>
          </a:p>
          <a:p>
            <a:pPr marR="0" lvl="1"/>
            <a:r>
              <a:rPr lang="en-US" dirty="0"/>
              <a:t>S</a:t>
            </a:r>
            <a:r>
              <a:rPr lang="en-US" b="0" i="0" u="none" strike="noStrike" baseline="0" dirty="0"/>
              <a:t>uccessive 100% performances</a:t>
            </a:r>
          </a:p>
          <a:p>
            <a:pPr marR="0" lvl="1"/>
            <a:r>
              <a:rPr lang="en-US" dirty="0"/>
              <a:t>T</a:t>
            </a:r>
            <a:r>
              <a:rPr lang="en-US" b="0" i="0" u="none" strike="noStrike" baseline="0" dirty="0"/>
              <a:t>raining should be targeted towards the Site Supervisors (instead of focusing only on the testing personnel)</a:t>
            </a:r>
          </a:p>
          <a:p>
            <a:pPr marR="0" lvl="1"/>
            <a:endParaRPr lang="en-US" b="0" i="0" u="none" strike="noStrike" baseline="0" dirty="0"/>
          </a:p>
          <a:p>
            <a:pPr marR="0" lvl="1"/>
            <a:endParaRPr lang="en-US" b="0" i="0" u="none" strike="noStrike" baseline="0" dirty="0"/>
          </a:p>
          <a:p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192BD-47C6-4C26-93D0-959049BEBAE4}" type="slidenum">
              <a:rPr lang="en-JM" smtClean="0"/>
              <a:t>16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403973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192BD-47C6-4C26-93D0-959049BEBAE4}" type="slidenum">
              <a:rPr lang="en-JM" smtClean="0"/>
              <a:t>18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728789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</a:t>
            </a:r>
            <a:r>
              <a:rPr lang="en-US" b="0" i="0" u="none" strike="noStrike" baseline="0" dirty="0"/>
              <a:t>pdating the e-PT platform to include the submission and analysis of syphilis results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u="none" strike="noStrike" baseline="0" dirty="0"/>
          </a:p>
          <a:p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192BD-47C6-4C26-93D0-959049BEBAE4}" type="slidenum">
              <a:rPr lang="en-JM" smtClean="0"/>
              <a:t>19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42178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B49-5C8A-2B02-7095-01E639B71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AB5BEE-81BB-6B68-A8B6-4FA7F5D85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J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AB91F-4419-E3C7-7B13-02B48F2D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FB73-CA9C-4DE8-BBB3-E32557802FD7}" type="datetimeFigureOut">
              <a:rPr lang="en-JM" smtClean="0"/>
              <a:t>27/8/2024</a:t>
            </a:fld>
            <a:endParaRPr lang="en-J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809FF-DA3A-72DD-004C-AEC411837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9C0B7-9FE4-3C8A-5DE9-4362E642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6AC6-4E91-4A79-ABED-FF028AFB9392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62570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F3C86-BD52-3A07-DFE7-4AD8F9673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E082E5-DE04-67FC-3257-1DD807A8F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E23C1-1214-2820-AAF6-590FE77D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FB73-CA9C-4DE8-BBB3-E32557802FD7}" type="datetimeFigureOut">
              <a:rPr lang="en-JM" smtClean="0"/>
              <a:t>27/8/2024</a:t>
            </a:fld>
            <a:endParaRPr lang="en-J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B8FAF-A1BB-1519-0782-D68EF5469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FA2FF-AF70-88DC-68B7-63F386284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6AC6-4E91-4A79-ABED-FF028AFB9392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85037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A8AE1D-E0E6-3383-CACC-07826B75C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38383C-F9EA-3C07-204C-FDA244710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EB1FA-DCE4-D7E6-2309-C78EEF98B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FB73-CA9C-4DE8-BBB3-E32557802FD7}" type="datetimeFigureOut">
              <a:rPr lang="en-JM" smtClean="0"/>
              <a:t>27/8/2024</a:t>
            </a:fld>
            <a:endParaRPr lang="en-J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B6845-053B-568B-AC26-374FE2E8C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BF8E9-8A08-2D8C-F468-729C2093E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6AC6-4E91-4A79-ABED-FF028AFB9392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384467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C4B3C-B9CC-53AD-3679-F5EC7C56F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5A00F-24B3-331C-010E-3E5ADD9DD0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FC4C1-874D-5AFB-F6B3-81BDD28A4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FB73-CA9C-4DE8-BBB3-E32557802FD7}" type="datetimeFigureOut">
              <a:rPr lang="en-JM" smtClean="0"/>
              <a:t>27/8/2024</a:t>
            </a:fld>
            <a:endParaRPr lang="en-J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73503-3B1F-883E-579D-56D60621C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7FE29-9969-173D-ED4D-42EBE1444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6AC6-4E91-4A79-ABED-FF028AFB9392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30597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91C6E-1F81-4E41-5C39-1FBC219A7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FA909-F987-4CEC-347B-5BA92CED1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D85D5-7107-04B3-826A-BD6D69034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FB73-CA9C-4DE8-BBB3-E32557802FD7}" type="datetimeFigureOut">
              <a:rPr lang="en-JM" smtClean="0"/>
              <a:t>27/8/2024</a:t>
            </a:fld>
            <a:endParaRPr lang="en-J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D611A-E9C2-F7F1-E0D3-00377CD9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6807D-CD99-3D02-3F8B-84BB2CF57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6AC6-4E91-4A79-ABED-FF028AFB9392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94948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19F39-8B9F-95DF-1D40-59D29AC69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E55D8-D8E6-C73A-E53F-B8C53F6D6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0F3E8-0DFD-819E-CCAB-78840F83B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FB73-CA9C-4DE8-BBB3-E32557802FD7}" type="datetimeFigureOut">
              <a:rPr lang="en-JM" smtClean="0"/>
              <a:t>27/8/2024</a:t>
            </a:fld>
            <a:endParaRPr lang="en-J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F92CF-5D59-EFE1-1ADD-95F091025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BD040-A626-87F6-79B2-2113F020A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6AC6-4E91-4A79-ABED-FF028AFB9392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33511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5252F-0DE3-3708-1F1B-4B0EEDA22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689DD-6DED-088E-AA2B-91364517C7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0513C-09E7-6BAA-787B-7C02C44B7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788BD-30B8-0B05-B457-657C92E15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FB73-CA9C-4DE8-BBB3-E32557802FD7}" type="datetimeFigureOut">
              <a:rPr lang="en-JM" smtClean="0"/>
              <a:t>27/8/2024</a:t>
            </a:fld>
            <a:endParaRPr lang="en-J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6D8C9-A4CA-A3EB-1145-FB99C0622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89DE34-E5FB-0DF3-0AA5-1C2101E7D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6AC6-4E91-4A79-ABED-FF028AFB9392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28446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8A31F-9671-9104-0FCF-1FEEB80E5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DC6F-92EB-826C-E211-7100E20C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D7888B-497E-C881-7070-6BD68DDC6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DE849-152D-C799-7140-B718B7B607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ACBA99-38C0-5E1F-1DD7-7BF836A53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82D6D-A7AD-4AC1-AE01-6DF3F9648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FB73-CA9C-4DE8-BBB3-E32557802FD7}" type="datetimeFigureOut">
              <a:rPr lang="en-JM" smtClean="0"/>
              <a:t>27/8/2024</a:t>
            </a:fld>
            <a:endParaRPr lang="en-JM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9373B4-8D81-3B73-B9CF-BCC7E68EF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2717F1-6699-B7CA-87D2-EA76AFB63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6AC6-4E91-4A79-ABED-FF028AFB9392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7327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F2DAF-C476-BB17-D662-CA29D6F22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66B995-21DB-6573-8BF9-29FD3838F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FB73-CA9C-4DE8-BBB3-E32557802FD7}" type="datetimeFigureOut">
              <a:rPr lang="en-JM" smtClean="0"/>
              <a:t>27/8/2024</a:t>
            </a:fld>
            <a:endParaRPr lang="en-J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2212E5-1565-83AF-EB46-4CD610964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DF00F5-0A24-68CD-7DD6-F4AB1EF59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6AC6-4E91-4A79-ABED-FF028AFB9392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03075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E807DD-75E7-D010-0FBE-EC592DA12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FB73-CA9C-4DE8-BBB3-E32557802FD7}" type="datetimeFigureOut">
              <a:rPr lang="en-JM" smtClean="0"/>
              <a:t>27/8/2024</a:t>
            </a:fld>
            <a:endParaRPr lang="en-JM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F56C8B-4522-2846-8DB3-18809C53C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DDE76-AA81-7572-B0B2-91CC55EF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6AC6-4E91-4A79-ABED-FF028AFB9392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07612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7CCF7-A03C-C479-90F3-DDD8556F1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476CD-ED4D-0383-F901-2626D8635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6E27E-DB2E-3211-A450-9E200B530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AE751-7523-A96D-0046-6F493F01F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FB73-CA9C-4DE8-BBB3-E32557802FD7}" type="datetimeFigureOut">
              <a:rPr lang="en-JM" smtClean="0"/>
              <a:t>27/8/2024</a:t>
            </a:fld>
            <a:endParaRPr lang="en-J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D9372B-9F1B-E25F-D305-BF711C5D0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075F1-A5DC-2FCF-32DE-B3184E35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6AC6-4E91-4A79-ABED-FF028AFB9392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9949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C9846-5FE6-6BC9-3BE6-99D4A8915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47F0C9-2217-AD6D-74D9-3E65CAE5E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86CDB-9841-0FE1-1316-651C6E91B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7B962-8B0E-38C4-44D4-0403DF928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FB73-CA9C-4DE8-BBB3-E32557802FD7}" type="datetimeFigureOut">
              <a:rPr lang="en-JM" smtClean="0"/>
              <a:t>27/8/2024</a:t>
            </a:fld>
            <a:endParaRPr lang="en-J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0CADB-6C27-19AD-54CF-FF8B92B68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39DAF-993D-9D5C-DE60-8E17D3E8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6AC6-4E91-4A79-ABED-FF028AFB9392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32589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5C8376-7F11-25B8-F314-C5CE46E18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37FAF-C88A-CE2E-58E0-120CC80DD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E500A-AF55-7FC3-6374-FA583F689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DCFB73-CA9C-4DE8-BBB3-E32557802FD7}" type="datetimeFigureOut">
              <a:rPr lang="en-JM" smtClean="0"/>
              <a:t>27/8/2024</a:t>
            </a:fld>
            <a:endParaRPr lang="en-J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F57FB-062D-4A68-41D0-1F014DFDB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J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133CA-3EEC-9B1C-B2CA-24E1AE6CA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B46AC6-4E91-4A79-ABED-FF028AFB9392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09760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E79B0E-33F7-CEA0-3BA7-1A4276BCE4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5" r="1" b="1"/>
          <a:stretch/>
        </p:blipFill>
        <p:spPr>
          <a:xfrm>
            <a:off x="57168" y="6136"/>
            <a:ext cx="12195447" cy="68797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589414" y="-733991"/>
            <a:ext cx="3020876" cy="12206596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567EA8-C72D-4B9B-D23F-6B2E9F9C9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446" y="0"/>
            <a:ext cx="2843402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FBFA78-9360-1E01-5448-6D5AE0A32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38704" y="21736"/>
            <a:ext cx="3152862" cy="6858008"/>
          </a:xfrm>
          <a:prstGeom prst="rect">
            <a:avLst/>
          </a:prstGeom>
          <a:gradFill flip="none" rotWithShape="1">
            <a:gsLst>
              <a:gs pos="5000">
                <a:schemeClr val="accent5">
                  <a:alpha val="48000"/>
                </a:schemeClr>
              </a:gs>
              <a:gs pos="42000">
                <a:schemeClr val="accent5">
                  <a:alpha val="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40453C-744F-DB3A-47EC-15EACE1DC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447" y="5288433"/>
            <a:ext cx="12199706" cy="159131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9000">
                <a:schemeClr val="accent2">
                  <a:alpha val="0"/>
                </a:schemeClr>
              </a:gs>
            </a:gsLst>
            <a:lin ang="588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924B03-77BD-EAE3-2854-43363FF8E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84596" y="2224929"/>
            <a:ext cx="3866773" cy="54428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4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CC302-1E7B-B41F-74C9-042E7C927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28" y="4121944"/>
            <a:ext cx="7927785" cy="16206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8FDC1-C419-9042-F923-2826E3AC2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76" y="6047106"/>
            <a:ext cx="7942381" cy="618479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DR KEREANN NELSON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DIRECTOR, IMMUNOLOGY UNIT OF JAMAICA, MOHW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E98AEE-76A2-CEB0-DC82-02E1D97F4035}"/>
              </a:ext>
            </a:extLst>
          </p:cNvPr>
          <p:cNvSpPr txBox="1"/>
          <p:nvPr/>
        </p:nvSpPr>
        <p:spPr>
          <a:xfrm>
            <a:off x="908263" y="2868028"/>
            <a:ext cx="89537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/>
              <a:t>OVERVIEW OF DTS RAPID HIV  PROFICIENCY TESTING PROGRAMME</a:t>
            </a:r>
            <a:endParaRPr lang="en-JM" sz="4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46E0B4-6199-EAB9-D5DF-594E3FC6F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0478" y="5891752"/>
            <a:ext cx="1372494" cy="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12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report&#10;&#10;Description automatically generated">
            <a:extLst>
              <a:ext uri="{FF2B5EF4-FFF2-40B4-BE49-F238E27FC236}">
                <a16:creationId xmlns:a16="http://schemas.microsoft.com/office/drawing/2014/main" id="{47AB1656-F1E9-1F02-0788-BE7C5D296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597" y="643467"/>
            <a:ext cx="4108660" cy="557106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ocument with numbers and text&#10;&#10;Description automatically generated">
            <a:extLst>
              <a:ext uri="{FF2B5EF4-FFF2-40B4-BE49-F238E27FC236}">
                <a16:creationId xmlns:a16="http://schemas.microsoft.com/office/drawing/2014/main" id="{86A53247-F774-7E22-32AE-8183AB732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12" y="643467"/>
            <a:ext cx="4289719" cy="55710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7DD486-0B64-A4A4-F013-989890458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140" y="2962615"/>
            <a:ext cx="137171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67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5029F0-1A8F-C8D4-C3FB-EBF87EE3F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algn="ctr"/>
            <a:r>
              <a:rPr lang="en-US" dirty="0">
                <a:solidFill>
                  <a:srgbClr val="FFFFFF"/>
                </a:solidFill>
              </a:rPr>
              <a:t>Testing Site Activities</a:t>
            </a:r>
            <a:endParaRPr lang="en-US" b="0" i="0" u="none" strike="noStrike" kern="120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ADD7FC31-EB66-5868-BB8F-F982B08604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0531342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046DBEF-CA70-0D21-730D-1DA103A63C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9733" y="5342993"/>
            <a:ext cx="137171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02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AF30F5-3BBA-7B3F-BD5E-D8FA75056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 algn="r"/>
            <a:r>
              <a:rPr lang="en-US" sz="3100" b="0" i="0" u="none" strike="noStrike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Parameters analyzed by the </a:t>
            </a:r>
            <a:r>
              <a:rPr lang="en-US" sz="3100" b="0" i="0" u="none" strike="noStrike" kern="12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ePT</a:t>
            </a:r>
            <a:endParaRPr lang="en-US" sz="3100" b="0" i="0" u="none" strike="noStrike" kern="120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1D85C3ED-6572-1C59-3C68-C12FAFFC4A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070688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58D0B9C-4355-706B-54EF-AF41645C6A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0223" y="187255"/>
            <a:ext cx="137171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26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EFFCA6-8D74-7367-3E75-D92FF00DD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645" y="414472"/>
            <a:ext cx="4414383" cy="6026462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B485F5-3A6A-A3ED-1745-3368A728E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741" y="28727"/>
            <a:ext cx="2012484" cy="13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15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C631C-5520-10DA-E53C-DA09B20C7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542" y="329184"/>
            <a:ext cx="7496329" cy="844765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/>
            <a:r>
              <a:rPr lang="en-US" sz="5400" b="0" i="0" u="none" strike="noStrike" baseline="0" dirty="0"/>
              <a:t>Performance Report</a:t>
            </a:r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85554163-AD2D-7BD8-05C7-DF94069417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996" r="45559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DE833-8715-69A4-12BF-A5D8AFAA5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4431" y="2615653"/>
            <a:ext cx="7702061" cy="4054073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/>
            <a:r>
              <a:rPr lang="en-US" sz="2400" b="0" i="0" u="none" strike="noStrike" baseline="0" dirty="0"/>
              <a:t>QA Coordinator prepares a performance </a:t>
            </a:r>
            <a:r>
              <a:rPr lang="en-US" sz="2400" dirty="0"/>
              <a:t>r</a:t>
            </a:r>
            <a:r>
              <a:rPr lang="en-US" sz="2400" b="0" i="0" u="none" strike="noStrike" baseline="0" dirty="0"/>
              <a:t>eport for each participating site. This</a:t>
            </a:r>
            <a:r>
              <a:rPr lang="en-US" sz="2400" dirty="0"/>
              <a:t> </a:t>
            </a:r>
            <a:r>
              <a:rPr lang="en-US" sz="2400" b="0" i="0" u="none" strike="noStrike" baseline="0" dirty="0"/>
              <a:t>includ</a:t>
            </a:r>
            <a:r>
              <a:rPr lang="en-US" sz="2400" dirty="0"/>
              <a:t>es</a:t>
            </a:r>
            <a:r>
              <a:rPr lang="en-US" sz="2400" b="0" i="0" u="none" strike="noStrike" baseline="0" dirty="0"/>
              <a:t> the documentation, technical and average scores (%), and any recommended corrective actions to be implemented.</a:t>
            </a:r>
          </a:p>
          <a:p>
            <a:pPr marR="0" lvl="0"/>
            <a:r>
              <a:rPr lang="en-US" sz="2400" b="0" i="0" u="none" strike="noStrike" baseline="0" dirty="0"/>
              <a:t>Prepares a Summary Report for each challenge which includes:</a:t>
            </a:r>
          </a:p>
          <a:p>
            <a:pPr marR="0" lvl="1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/>
              <a:t>Analysis by Region</a:t>
            </a:r>
          </a:p>
          <a:p>
            <a:pPr marR="0" lvl="1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/>
              <a:t>Comparison of current performance with previous performances</a:t>
            </a:r>
          </a:p>
          <a:p>
            <a:pPr marR="0" lvl="1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/>
              <a:t>Concerns regarding challenge failures and issues such as the need for additional training or site visits/audits</a:t>
            </a:r>
          </a:p>
          <a:p>
            <a:pPr marR="0" lvl="0"/>
            <a:endParaRPr lang="en-US" sz="2200" b="0" i="0" u="none" strike="noStrike" baseline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DDB97-3A1B-5E19-A717-61C7C6690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7192" y="84453"/>
            <a:ext cx="137171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13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7D61BA-9CBB-B2DF-EF75-AD644ED08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R="0" algn="ctr"/>
            <a:r>
              <a:rPr lang="en-US" sz="3600" b="0" i="0" u="none" strike="noStrik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 of a Performance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281E5E-861E-F876-0434-04EECF24F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783" y="99013"/>
            <a:ext cx="7140696" cy="6588527"/>
          </a:xfrm>
          <a:prstGeom prst="rect">
            <a:avLst/>
          </a:prstGeom>
        </p:spPr>
      </p:pic>
      <p:sp>
        <p:nvSpPr>
          <p:cNvPr id="3" name="&quot;Not Allowed&quot; Symbol 2">
            <a:extLst>
              <a:ext uri="{FF2B5EF4-FFF2-40B4-BE49-F238E27FC236}">
                <a16:creationId xmlns:a16="http://schemas.microsoft.com/office/drawing/2014/main" id="{2F326D5B-AB6D-9A0A-B7C9-BDDFD548FD8C}"/>
              </a:ext>
            </a:extLst>
          </p:cNvPr>
          <p:cNvSpPr/>
          <p:nvPr/>
        </p:nvSpPr>
        <p:spPr>
          <a:xfrm>
            <a:off x="4964723" y="1887415"/>
            <a:ext cx="158262" cy="79851"/>
          </a:xfrm>
          <a:prstGeom prst="noSmoking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250B76-9E04-6927-F532-96974D761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135" y="1878568"/>
            <a:ext cx="176799" cy="97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2AF5AF-03BD-6AC6-C3BB-FE55FAEA9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684" y="1872152"/>
            <a:ext cx="176799" cy="975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39704C-13FE-189B-A059-0F5C4A811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335" y="1872152"/>
            <a:ext cx="176799" cy="975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45C399-941A-2B5C-B6B0-FE1B82269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7968" y="5754771"/>
            <a:ext cx="137171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67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B63A52-016C-128C-AD4E-7AA170E28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02" y="446730"/>
            <a:ext cx="4404477" cy="5073127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84BAC6-9B6C-C49E-9F7D-5FCCA569C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556" y="1326229"/>
            <a:ext cx="7003046" cy="46906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E00017-A9CE-B9A8-492D-6E4E924D1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4883" y="73313"/>
            <a:ext cx="137171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90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3E3ABA-0AD8-0D71-D456-FCC76BD60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443" y="246500"/>
            <a:ext cx="5334197" cy="8151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4000" b="0" i="0" u="none" strike="noStrike" baseline="0" dirty="0"/>
              <a:t>FUNDING &amp;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AF0BB-2E2C-4AD7-9169-F232ABDBA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585" y="2160194"/>
            <a:ext cx="6084134" cy="4451306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>
              <a:buNone/>
            </a:pPr>
            <a:r>
              <a:rPr lang="en-US" sz="2000" b="1" i="0" u="none" strike="noStrike" baseline="0" dirty="0"/>
              <a:t>Sponsorship from the CDC through GLESSN</a:t>
            </a:r>
          </a:p>
          <a:p>
            <a:pPr marR="0" lvl="0"/>
            <a:r>
              <a:rPr lang="en-US" sz="2000" b="0" i="0" u="none" strike="noStrike" baseline="0" dirty="0"/>
              <a:t>Provision of items such as pipettes, cryovials, reagents (buffer), labels, etc. for the preparation of the test panels</a:t>
            </a:r>
          </a:p>
          <a:p>
            <a:pPr marR="0" lvl="0"/>
            <a:r>
              <a:rPr lang="en-US" sz="2000" dirty="0"/>
              <a:t>P</a:t>
            </a:r>
            <a:r>
              <a:rPr lang="en-US" sz="2000" b="0" i="0" u="none" strike="noStrike" baseline="0" dirty="0"/>
              <a:t>rovide training for testing personnel</a:t>
            </a:r>
          </a:p>
          <a:p>
            <a:pPr marR="0" lvl="0"/>
            <a:r>
              <a:rPr lang="en-US" sz="2000" dirty="0"/>
              <a:t>Provide</a:t>
            </a:r>
            <a:r>
              <a:rPr lang="en-US" sz="2000" b="0" i="0" u="none" strike="noStrike" baseline="0" dirty="0"/>
              <a:t> logbooks for the testing sites</a:t>
            </a:r>
            <a:endParaRPr lang="en-US" sz="2000" dirty="0"/>
          </a:p>
          <a:p>
            <a:pPr marR="0" lvl="0"/>
            <a:r>
              <a:rPr lang="en-US" sz="2000" dirty="0"/>
              <a:t>P</a:t>
            </a:r>
            <a:r>
              <a:rPr lang="en-US" sz="2000" b="0" i="0" u="none" strike="noStrike" baseline="0" dirty="0"/>
              <a:t>rovide an e-PT online platform to replace the manual method that has been in use for over 10 years in Jamaica</a:t>
            </a:r>
          </a:p>
          <a:p>
            <a:pPr marL="0" marR="0" lvl="0" indent="0">
              <a:buNone/>
            </a:pPr>
            <a:endParaRPr lang="en-US" sz="2000" b="0" i="0" u="none" strike="noStrike" baseline="0" dirty="0"/>
          </a:p>
          <a:p>
            <a:pPr marL="0" marR="0" lvl="0" indent="0">
              <a:buNone/>
            </a:pPr>
            <a:endParaRPr lang="en-US" sz="2000" b="1" i="0" u="none" strike="noStrike" baseline="0" dirty="0"/>
          </a:p>
          <a:p>
            <a:pPr marL="0" marR="0" lvl="0" indent="0">
              <a:buNone/>
            </a:pPr>
            <a:r>
              <a:rPr lang="en-US" sz="2000" b="1" i="0" u="none" strike="noStrike" baseline="0" dirty="0"/>
              <a:t>MOHW</a:t>
            </a:r>
          </a:p>
          <a:p>
            <a:pPr marR="0" lvl="0"/>
            <a:r>
              <a:rPr lang="en-US" sz="2000" dirty="0"/>
              <a:t>P</a:t>
            </a:r>
            <a:r>
              <a:rPr lang="en-US" sz="2000" b="0" i="0" u="none" strike="noStrike" baseline="0" dirty="0"/>
              <a:t>rovide </a:t>
            </a:r>
            <a:r>
              <a:rPr lang="en-US" sz="2000" dirty="0"/>
              <a:t>reagent kits through NHF</a:t>
            </a:r>
          </a:p>
          <a:p>
            <a:pPr marR="0" lvl="0"/>
            <a:r>
              <a:rPr lang="en-US" sz="2000" dirty="0"/>
              <a:t>Provide PPE</a:t>
            </a:r>
          </a:p>
          <a:p>
            <a:pPr marR="0" lvl="0"/>
            <a:endParaRPr lang="en-US" sz="2000" dirty="0"/>
          </a:p>
          <a:p>
            <a:pPr marR="0" lvl="0"/>
            <a:endParaRPr lang="en-US" sz="2000" b="0" i="0" u="none" strike="noStrike" baseline="0" dirty="0"/>
          </a:p>
          <a:p>
            <a:pPr marL="0" marR="0" lvl="0" indent="0">
              <a:buNone/>
            </a:pPr>
            <a:endParaRPr lang="en-US" sz="2000" b="1" i="0" u="none" strike="noStrike" baseline="0" dirty="0"/>
          </a:p>
          <a:p>
            <a:pPr marL="0" marR="0" lvl="0" indent="0">
              <a:buNone/>
            </a:pPr>
            <a:endParaRPr lang="en-US" sz="2000" b="1" i="0" u="none" strike="noStrike" baseline="0" dirty="0"/>
          </a:p>
        </p:txBody>
      </p:sp>
      <p:pic>
        <p:nvPicPr>
          <p:cNvPr id="14" name="Picture 13" descr="A row of samples for medical testing">
            <a:extLst>
              <a:ext uri="{FF2B5EF4-FFF2-40B4-BE49-F238E27FC236}">
                <a16:creationId xmlns:a16="http://schemas.microsoft.com/office/drawing/2014/main" id="{0BB3B1AC-5244-5FA7-DF4F-BB97FE0E6C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757" r="-1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DB90EE-4B68-0BC4-7372-489AFFC8F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257" y="5028029"/>
            <a:ext cx="1913489" cy="1301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304D46-44E3-5CA5-B383-F02566A07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204" y="915385"/>
            <a:ext cx="1296116" cy="86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20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2B6FC9-E9BA-E19A-4D18-D6B2003F4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algn="ctr"/>
            <a:r>
              <a:rPr lang="en-US" b="0" i="0" u="none" strike="noStrik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LESSONS LEARNED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4DA865D4-694D-B482-897D-FC98C27DBA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0514132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597E8B1-02FF-2F48-64BD-4C15711D33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4224" y="5566181"/>
            <a:ext cx="1371719" cy="70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57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2B6FC9-E9BA-E19A-4D18-D6B2003F4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algn="ctr"/>
            <a:r>
              <a:rPr lang="en-US" dirty="0">
                <a:solidFill>
                  <a:srgbClr val="FFFFFF"/>
                </a:solidFill>
              </a:rPr>
              <a:t>WAY FORWARD</a:t>
            </a:r>
            <a:endParaRPr lang="en-US" b="0" i="0" u="none" strike="noStrike" kern="120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4DA865D4-694D-B482-897D-FC98C27DBA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0117805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42FE1AF-CA42-C2F7-95D1-D0DAE9A3EF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1265" y="5520603"/>
            <a:ext cx="1371719" cy="75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3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Test tubes with samples on a test tube rack">
            <a:extLst>
              <a:ext uri="{FF2B5EF4-FFF2-40B4-BE49-F238E27FC236}">
                <a16:creationId xmlns:a16="http://schemas.microsoft.com/office/drawing/2014/main" id="{6063A9F5-E43F-F984-F64C-36CAFCD671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599" r="17135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CBE56-8B1F-3CAD-E0BF-7C23E486E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2500" b="0" i="0" u="none" strike="noStrike" baseline="0" dirty="0"/>
              <a:t>OVERVIEW OF DTS RAPID HIV  PROFICIENCY TESTING PROGRAMME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4D6FD-FAA2-026C-AD24-193A278DF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1" y="2884929"/>
            <a:ext cx="4659756" cy="33741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/>
            <a:r>
              <a:rPr lang="en-US" sz="2000" b="0" i="0" u="none" strike="noStrike" baseline="0" dirty="0"/>
              <a:t>The Dry Tube Test (DTS) Rapid HIV testing PT </a:t>
            </a:r>
            <a:r>
              <a:rPr lang="en-US" sz="2000" b="0" i="0" u="none" strike="noStrike" baseline="0" dirty="0" err="1"/>
              <a:t>programme</a:t>
            </a:r>
            <a:r>
              <a:rPr lang="en-US" sz="2000" b="0" i="0" u="none" strike="noStrike" baseline="0" dirty="0"/>
              <a:t> is 100% coordinated by the National Laboratory Services (NLS)</a:t>
            </a:r>
          </a:p>
          <a:p>
            <a:pPr marR="0" lvl="0"/>
            <a:r>
              <a:rPr lang="en-US" sz="2000" b="0" i="0" u="none" strike="noStrike" baseline="0" dirty="0"/>
              <a:t>Laboratory Quality Assurance (QA) Coordinator</a:t>
            </a:r>
            <a:r>
              <a:rPr lang="en-US" sz="2000" dirty="0"/>
              <a:t> plays an integral role in this activity</a:t>
            </a:r>
            <a:endParaRPr lang="en-US" sz="2000" b="0" i="0" u="none" strike="noStrike" baseline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D5E63C-A3DC-0D25-522B-8E86325BC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470" y="1353225"/>
            <a:ext cx="137171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42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2B6FC9-E9BA-E19A-4D18-D6B2003F4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algn="ctr"/>
            <a:r>
              <a:rPr lang="en-US" dirty="0">
                <a:solidFill>
                  <a:srgbClr val="FFFFFF"/>
                </a:solidFill>
              </a:rPr>
              <a:t>WAY FORWARD</a:t>
            </a:r>
            <a:endParaRPr lang="en-US" b="0" i="0" u="none" strike="noStrike" kern="120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4DA865D4-694D-B482-897D-FC98C27DBA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8189789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42FE1AF-CA42-C2F7-95D1-D0DAE9A3EF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1265" y="5520603"/>
            <a:ext cx="1371719" cy="75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03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gnifying glass on clear background">
            <a:extLst>
              <a:ext uri="{FF2B5EF4-FFF2-40B4-BE49-F238E27FC236}">
                <a16:creationId xmlns:a16="http://schemas.microsoft.com/office/drawing/2014/main" id="{01D68B9D-4F8D-1A0E-5B41-AB03A52DE9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4916930-E76E-4100-9DCF-4981566A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7375" y="1885950"/>
            <a:ext cx="8505825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18F8B-A011-4A7F-70D1-45C6C5D3E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475" y="2247900"/>
            <a:ext cx="7581900" cy="2514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algn="ctr"/>
            <a:r>
              <a:rPr lang="en-US" sz="6600" b="0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08CFCE-ECAD-5CDD-52D2-09730533C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906" y="3921487"/>
            <a:ext cx="2103038" cy="10620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473215-00A5-E826-B9C6-2AA69A173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91" y="5333517"/>
            <a:ext cx="1840561" cy="12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66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DE9E98-7C23-F2B1-34C8-A52278A4BB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663522-F915-3957-86B9-DAA03DF18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JM" dirty="0"/>
              <a:t>HISTORY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FAA8D1-07CC-E64D-D477-71714956CF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3270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056A0A1-AA17-F857-0A58-A4B3F8546D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0261" y="0"/>
            <a:ext cx="137171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5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710C59-6F76-23A0-9062-880488172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503" y="39311"/>
            <a:ext cx="7167913" cy="8259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4000" dirty="0"/>
              <a:t>Participating Sites</a:t>
            </a:r>
            <a:r>
              <a:rPr lang="en-US" sz="4000" b="0" i="0" u="none" strike="noStrike" baseline="0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A19AF2-5D0D-61C7-90F0-CAA56EF92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39747" y="1024865"/>
            <a:ext cx="3906031" cy="48911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/>
            <a:r>
              <a:rPr lang="en-US" sz="2000" dirty="0"/>
              <a:t>51</a:t>
            </a:r>
            <a:r>
              <a:rPr lang="en-US" sz="2000" b="0" i="0" u="none" strike="noStrike" baseline="0" dirty="0"/>
              <a:t> rapid HIV testing sites from across the island</a:t>
            </a:r>
          </a:p>
          <a:p>
            <a:pPr marR="0" lvl="1"/>
            <a:r>
              <a:rPr lang="en-US" sz="2000" b="0" i="0" u="none" strike="noStrike" baseline="0" dirty="0"/>
              <a:t>All 4 Regional Health Authorities</a:t>
            </a:r>
          </a:p>
          <a:p>
            <a:pPr marR="0" lvl="1"/>
            <a:r>
              <a:rPr lang="en-US" sz="2000" b="0" i="0" u="none" strike="noStrike" baseline="0" dirty="0"/>
              <a:t>Hospital laboratories</a:t>
            </a:r>
          </a:p>
          <a:p>
            <a:pPr marR="0" lvl="1"/>
            <a:r>
              <a:rPr lang="en-US" sz="2000" b="0" i="0" u="none" strike="noStrike" baseline="0" dirty="0"/>
              <a:t>Health </a:t>
            </a:r>
            <a:r>
              <a:rPr lang="en-US" sz="2000" b="0" i="0" u="none" strike="noStrike" baseline="0" dirty="0" err="1"/>
              <a:t>Centres</a:t>
            </a:r>
            <a:endParaRPr lang="en-US" sz="2000" b="0" i="0" u="none" strike="noStrike" baseline="0" dirty="0"/>
          </a:p>
          <a:p>
            <a:pPr marR="0" lvl="1"/>
            <a:r>
              <a:rPr lang="en-US" sz="2000" dirty="0"/>
              <a:t>Non-Governmental Organizations (NGO’s)</a:t>
            </a:r>
          </a:p>
          <a:p>
            <a:pPr marR="0" lvl="1"/>
            <a:r>
              <a:rPr lang="en-US" sz="2000" b="0" i="0" u="none" strike="noStrike" baseline="0" dirty="0"/>
              <a:t>Government Labs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0177BE-7CA9-4D0F-5A63-6576B7F1E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80" y="1024864"/>
            <a:ext cx="7030412" cy="489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83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54A7F2-2F14-A484-70D2-F4FEC45CB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 algn="r"/>
            <a:r>
              <a:rPr lang="en-US" sz="3100" b="0" i="0" u="none" strike="noStrike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STAKEHOLDERS and ROLES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93A04EAD-1B68-A279-59E3-32425F0A9C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1712270"/>
              </p:ext>
            </p:extLst>
          </p:nvPr>
        </p:nvGraphicFramePr>
        <p:xfrm>
          <a:off x="4762244" y="613692"/>
          <a:ext cx="6179871" cy="5553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6AB8854-492B-F497-7159-C2D3F24EEE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81364" y="224017"/>
            <a:ext cx="1371719" cy="9327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98ADED-43AF-7B7C-E462-5A0A3CE3222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582" t="1520" r="7184" b="23927"/>
          <a:stretch/>
        </p:blipFill>
        <p:spPr>
          <a:xfrm>
            <a:off x="1631107" y="0"/>
            <a:ext cx="2406717" cy="264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6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A43D8B-86D2-2C0E-A438-EBBD05ECE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Testing Site Supervisors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7D15DFCB-CF0A-54BC-2560-E3598BE6FF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4902013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82A4C4E-7760-D4F4-F8B4-E331439D60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43" y="5863216"/>
            <a:ext cx="137171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00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DF4E82-3128-F7EA-C93C-829323CD655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607" b="712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563096-26C5-6305-5C24-31D770E2F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baseline="0"/>
              <a:t>PANEL PRODUCTION AND DISTRIBUTION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68918DD8-952E-F697-880C-21F38B063B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0675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489A96A-EF4D-26A3-BC21-19755707CC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20261" y="5925231"/>
            <a:ext cx="137171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54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FCF0B7-7B4D-A72F-A436-E0B1509128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33586-95A8-69B8-5AF2-6B790BABA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baseline="0"/>
              <a:t>Panel Distribution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0FFC75B1-6F61-442C-F215-D940FE309C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66269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95DFBF2-3329-57B2-45A3-B08CC58539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0261" y="0"/>
            <a:ext cx="137171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51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A0B11-A4AF-98E6-D09B-93153BD65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189" y="199470"/>
            <a:ext cx="4880900" cy="6618172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DF6215-D59A-1440-AE09-448724676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089" y="274033"/>
            <a:ext cx="137171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92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~present</Template>
  <TotalTime>9322</TotalTime>
  <Words>777</Words>
  <Application>Microsoft Office PowerPoint</Application>
  <PresentationFormat>Widescreen</PresentationFormat>
  <Paragraphs>112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</vt:lpstr>
      <vt:lpstr>Aptos Display</vt:lpstr>
      <vt:lpstr>Arial</vt:lpstr>
      <vt:lpstr>verdana</vt:lpstr>
      <vt:lpstr>Wingdings</vt:lpstr>
      <vt:lpstr>Office Theme</vt:lpstr>
      <vt:lpstr> </vt:lpstr>
      <vt:lpstr>OVERVIEW OF DTS RAPID HIV  PROFICIENCY TESTING PROGRAMME</vt:lpstr>
      <vt:lpstr>HISTORY</vt:lpstr>
      <vt:lpstr>Participating Sites:</vt:lpstr>
      <vt:lpstr>STAKEHOLDERS and ROLES</vt:lpstr>
      <vt:lpstr>Testing Site Supervisors</vt:lpstr>
      <vt:lpstr>PANEL PRODUCTION AND DISTRIBUTION</vt:lpstr>
      <vt:lpstr>Panel Distribution</vt:lpstr>
      <vt:lpstr>PowerPoint Presentation</vt:lpstr>
      <vt:lpstr>PowerPoint Presentation</vt:lpstr>
      <vt:lpstr>Testing Site Activities</vt:lpstr>
      <vt:lpstr>Parameters analyzed by the ePT</vt:lpstr>
      <vt:lpstr>PowerPoint Presentation</vt:lpstr>
      <vt:lpstr>Performance Report</vt:lpstr>
      <vt:lpstr>Example of a Performance Report</vt:lpstr>
      <vt:lpstr>PowerPoint Presentation</vt:lpstr>
      <vt:lpstr>FUNDING &amp; SUPPORT</vt:lpstr>
      <vt:lpstr>LESSONS LEARNED</vt:lpstr>
      <vt:lpstr>WAY FORWARD</vt:lpstr>
      <vt:lpstr>WAY FORWARD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Ernie Nelson</dc:creator>
  <cp:lastModifiedBy>Guevara, Giselle (CDC/GHC/DGHT)</cp:lastModifiedBy>
  <cp:revision>74</cp:revision>
  <dcterms:created xsi:type="dcterms:W3CDTF">2024-08-12T13:07:44Z</dcterms:created>
  <dcterms:modified xsi:type="dcterms:W3CDTF">2024-08-27T21:14:40Z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f03ff0-41c5-4c41-b55e-fabb8fae94be_Enabled">
    <vt:lpwstr>true</vt:lpwstr>
  </property>
  <property fmtid="{D5CDD505-2E9C-101B-9397-08002B2CF9AE}" pid="3" name="MSIP_Label_8af03ff0-41c5-4c41-b55e-fabb8fae94be_SetDate">
    <vt:lpwstr>2024-08-27T21:14:02Z</vt:lpwstr>
  </property>
  <property fmtid="{D5CDD505-2E9C-101B-9397-08002B2CF9AE}" pid="4" name="MSIP_Label_8af03ff0-41c5-4c41-b55e-fabb8fae94be_Method">
    <vt:lpwstr>Privileged</vt:lpwstr>
  </property>
  <property fmtid="{D5CDD505-2E9C-101B-9397-08002B2CF9AE}" pid="5" name="MSIP_Label_8af03ff0-41c5-4c41-b55e-fabb8fae94be_Name">
    <vt:lpwstr>8af03ff0-41c5-4c41-b55e-fabb8fae94be</vt:lpwstr>
  </property>
  <property fmtid="{D5CDD505-2E9C-101B-9397-08002B2CF9AE}" pid="6" name="MSIP_Label_8af03ff0-41c5-4c41-b55e-fabb8fae94be_SiteId">
    <vt:lpwstr>9ce70869-60db-44fd-abe8-d2767077fc8f</vt:lpwstr>
  </property>
  <property fmtid="{D5CDD505-2E9C-101B-9397-08002B2CF9AE}" pid="7" name="MSIP_Label_8af03ff0-41c5-4c41-b55e-fabb8fae94be_ActionId">
    <vt:lpwstr>2483d362-d903-4e31-89f7-0e6f7d37077f</vt:lpwstr>
  </property>
  <property fmtid="{D5CDD505-2E9C-101B-9397-08002B2CF9AE}" pid="8" name="MSIP_Label_8af03ff0-41c5-4c41-b55e-fabb8fae94be_ContentBits">
    <vt:lpwstr>0</vt:lpwstr>
  </property>
</Properties>
</file>